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9"/>
  </p:notesMasterIdLst>
  <p:handoutMasterIdLst>
    <p:handoutMasterId r:id="rId10"/>
  </p:handoutMasterIdLst>
  <p:sldIdLst>
    <p:sldId id="691" r:id="rId2"/>
    <p:sldId id="692" r:id="rId3"/>
    <p:sldId id="884" r:id="rId4"/>
    <p:sldId id="577" r:id="rId5"/>
    <p:sldId id="882" r:id="rId6"/>
    <p:sldId id="881" r:id="rId7"/>
    <p:sldId id="579" r:id="rId8"/>
  </p:sldIdLst>
  <p:sldSz cx="10150475" cy="7589838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1">
          <p15:clr>
            <a:srgbClr val="A4A3A4"/>
          </p15:clr>
        </p15:guide>
        <p15:guide id="2" pos="31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33C"/>
    <a:srgbClr val="094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65442"/>
  </p:normalViewPr>
  <p:slideViewPr>
    <p:cSldViewPr>
      <p:cViewPr varScale="1">
        <p:scale>
          <a:sx n="65" d="100"/>
          <a:sy n="65" d="100"/>
        </p:scale>
        <p:origin x="2208" y="48"/>
      </p:cViewPr>
      <p:guideLst>
        <p:guide orient="horz" pos="2391"/>
        <p:guide pos="31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75208"/>
    </p:cViewPr>
  </p:sorterViewPr>
  <p:notesViewPr>
    <p:cSldViewPr>
      <p:cViewPr>
        <p:scale>
          <a:sx n="100" d="100"/>
          <a:sy n="100" d="100"/>
        </p:scale>
        <p:origin x="-72" y="21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9B6327B7-F92C-7741-9EA8-FB6CA35C22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CCCF44DC-9533-334E-97A3-10639A3A25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6" name="Rectangle 4">
            <a:extLst>
              <a:ext uri="{FF2B5EF4-FFF2-40B4-BE49-F238E27FC236}">
                <a16:creationId xmlns:a16="http://schemas.microsoft.com/office/drawing/2014/main" id="{326A4ED5-85F4-D14D-BCEE-5B7FC90997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7" name="Rectangle 5">
            <a:extLst>
              <a:ext uri="{FF2B5EF4-FFF2-40B4-BE49-F238E27FC236}">
                <a16:creationId xmlns:a16="http://schemas.microsoft.com/office/drawing/2014/main" id="{402F213C-580B-D64C-BBF1-745D889162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839139-F9F7-5F47-875C-8FE7D9367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582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0859AABD-9F2D-BF49-92E6-2E77B38B23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1C977C6F-60BF-A740-ACF6-7BBC85C1E7C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07490B1-D2AD-454F-BEBC-8164AAC5011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8550" y="696913"/>
            <a:ext cx="46624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3541" name="Rectangle 5">
            <a:extLst>
              <a:ext uri="{FF2B5EF4-FFF2-40B4-BE49-F238E27FC236}">
                <a16:creationId xmlns:a16="http://schemas.microsoft.com/office/drawing/2014/main" id="{294E7A37-6951-2A45-AA51-4092A170E1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3542" name="Rectangle 6">
            <a:extLst>
              <a:ext uri="{FF2B5EF4-FFF2-40B4-BE49-F238E27FC236}">
                <a16:creationId xmlns:a16="http://schemas.microsoft.com/office/drawing/2014/main" id="{50420205-4021-4B43-B7BD-B3F625426B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3" name="Rectangle 7">
            <a:extLst>
              <a:ext uri="{FF2B5EF4-FFF2-40B4-BE49-F238E27FC236}">
                <a16:creationId xmlns:a16="http://schemas.microsoft.com/office/drawing/2014/main" id="{077180D0-FC02-B84B-B456-1B7B1D1D5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1965003-6494-6247-8ECF-A6A2C31F2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472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>
            <a:extLst>
              <a:ext uri="{FF2B5EF4-FFF2-40B4-BE49-F238E27FC236}">
                <a16:creationId xmlns:a16="http://schemas.microsoft.com/office/drawing/2014/main" id="{DC783DC5-B71C-454E-96C5-9E003BB05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>
            <a:extLst>
              <a:ext uri="{FF2B5EF4-FFF2-40B4-BE49-F238E27FC236}">
                <a16:creationId xmlns:a16="http://schemas.microsoft.com/office/drawing/2014/main" id="{722469EF-C8C0-1342-91FE-F8A9FD471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2819" name="Slide Number Placeholder 3">
            <a:extLst>
              <a:ext uri="{FF2B5EF4-FFF2-40B4-BE49-F238E27FC236}">
                <a16:creationId xmlns:a16="http://schemas.microsoft.com/office/drawing/2014/main" id="{DBA3DFAB-0DD4-4048-9449-12C4A93131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63534525-3315-0D4C-86ED-3B3EDA4CBC78}" type="slidenum">
              <a:rPr lang="en-US" altLang="en-US" sz="1200" b="0" smtClean="0">
                <a:latin typeface="Arial" panose="020B0604020202020204" pitchFamily="34" charset="0"/>
              </a:rPr>
              <a:pPr/>
              <a:t>1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>
            <a:extLst>
              <a:ext uri="{FF2B5EF4-FFF2-40B4-BE49-F238E27FC236}">
                <a16:creationId xmlns:a16="http://schemas.microsoft.com/office/drawing/2014/main" id="{69ACBDCA-FDEA-884D-A57D-290BB42D2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E7752330-4091-9849-B984-DA15068D6676}" type="slidenum">
              <a:rPr lang="en-US" altLang="en-US" sz="1200" b="0" smtClean="0">
                <a:latin typeface="Arial" panose="020B0604020202020204" pitchFamily="34" charset="0"/>
              </a:rPr>
              <a:pPr/>
              <a:t>2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1EA25AB3-314E-7940-A3E1-6781E58E00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D1BC6FDB-01D9-3D46-AC8E-71FD90425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>
            <a:extLst>
              <a:ext uri="{FF2B5EF4-FFF2-40B4-BE49-F238E27FC236}">
                <a16:creationId xmlns:a16="http://schemas.microsoft.com/office/drawing/2014/main" id="{0C461749-2A90-3743-AB3D-21DDF0E2C1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>
            <a:extLst>
              <a:ext uri="{FF2B5EF4-FFF2-40B4-BE49-F238E27FC236}">
                <a16:creationId xmlns:a16="http://schemas.microsoft.com/office/drawing/2014/main" id="{C5610E13-2533-AA41-A223-F04BC5182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8963" name="Slide Number Placeholder 3">
            <a:extLst>
              <a:ext uri="{FF2B5EF4-FFF2-40B4-BE49-F238E27FC236}">
                <a16:creationId xmlns:a16="http://schemas.microsoft.com/office/drawing/2014/main" id="{C3E231AC-8360-734F-9800-79E5BE8906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DA3C0311-DDF4-5345-8EE9-EB000DD35B29}" type="slidenum">
              <a:rPr lang="en-US" altLang="en-US" sz="1200" b="0" smtClean="0">
                <a:latin typeface="Arial" panose="020B0604020202020204" pitchFamily="34" charset="0"/>
              </a:rPr>
              <a:pPr/>
              <a:t>4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965003-6494-6247-8ECF-A6A2C31F2B8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80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>
            <a:extLst>
              <a:ext uri="{FF2B5EF4-FFF2-40B4-BE49-F238E27FC236}">
                <a16:creationId xmlns:a16="http://schemas.microsoft.com/office/drawing/2014/main" id="{E1E321BC-5F88-7E48-BDD8-4E8C29BB9D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>
            <a:extLst>
              <a:ext uri="{FF2B5EF4-FFF2-40B4-BE49-F238E27FC236}">
                <a16:creationId xmlns:a16="http://schemas.microsoft.com/office/drawing/2014/main" id="{B7E82F39-1B38-1F4B-855F-3A5361E7C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0291" name="Slide Number Placeholder 3">
            <a:extLst>
              <a:ext uri="{FF2B5EF4-FFF2-40B4-BE49-F238E27FC236}">
                <a16:creationId xmlns:a16="http://schemas.microsoft.com/office/drawing/2014/main" id="{842A6C26-14E2-D747-ABC3-AC356ED242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6CC96466-7951-FC45-96AA-A25E8734AEC4}" type="slidenum">
              <a:rPr lang="en-US" altLang="en-US" sz="1200" b="0">
                <a:latin typeface="Arial" panose="020B0604020202020204" pitchFamily="34" charset="0"/>
              </a:rPr>
              <a:pPr/>
              <a:t>7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21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9583-D11C-AD4D-B0F0-3FFE86B72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810" y="1242134"/>
            <a:ext cx="7612856" cy="2642388"/>
          </a:xfrm>
        </p:spPr>
        <p:txBody>
          <a:bodyPr anchor="b"/>
          <a:lstStyle>
            <a:lvl1pPr algn="ctr">
              <a:defRPr sz="49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57264-5B70-7C4F-9BEE-A653E8420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8810" y="3986423"/>
            <a:ext cx="7612856" cy="1832453"/>
          </a:xfrm>
        </p:spPr>
        <p:txBody>
          <a:bodyPr/>
          <a:lstStyle>
            <a:lvl1pPr marL="0" indent="0" algn="ctr">
              <a:buNone/>
              <a:defRPr sz="1998"/>
            </a:lvl1pPr>
            <a:lvl2pPr marL="380665" indent="0" algn="ctr">
              <a:buNone/>
              <a:defRPr sz="1665"/>
            </a:lvl2pPr>
            <a:lvl3pPr marL="761329" indent="0" algn="ctr">
              <a:buNone/>
              <a:defRPr sz="1499"/>
            </a:lvl3pPr>
            <a:lvl4pPr marL="1141994" indent="0" algn="ctr">
              <a:buNone/>
              <a:defRPr sz="1332"/>
            </a:lvl4pPr>
            <a:lvl5pPr marL="1522659" indent="0" algn="ctr">
              <a:buNone/>
              <a:defRPr sz="1332"/>
            </a:lvl5pPr>
            <a:lvl6pPr marL="1903324" indent="0" algn="ctr">
              <a:buNone/>
              <a:defRPr sz="1332"/>
            </a:lvl6pPr>
            <a:lvl7pPr marL="2283988" indent="0" algn="ctr">
              <a:buNone/>
              <a:defRPr sz="1332"/>
            </a:lvl7pPr>
            <a:lvl8pPr marL="2664653" indent="0" algn="ctr">
              <a:buNone/>
              <a:defRPr sz="1332"/>
            </a:lvl8pPr>
            <a:lvl9pPr marL="3045318" indent="0" algn="ctr">
              <a:buNone/>
              <a:defRPr sz="133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678AF-C918-134E-A324-E13AC53D3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E6D0F-60DB-E346-A76A-391A8044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BB356-5D7C-434D-A1CA-7F821625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2E5EB-6960-BD4F-8B88-FFEE6D4A98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98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7E4B-B311-254B-A321-6E659750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9EDAC-DD75-7243-8ED5-4EB91FD5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E7F3E-750C-9D4C-B0C2-083EC947E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115B-BF77-504C-A79D-FD27C02C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852A6-9E15-5F43-AC9D-58572980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3D01D-F0D1-0149-B031-29CB89D7EF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39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749A5C-7CDA-974C-B71F-48CF964DF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63934" y="404089"/>
            <a:ext cx="2188696" cy="643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C4DA51-7D9F-2141-AB13-D3413205D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7845" y="404089"/>
            <a:ext cx="6439208" cy="64320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9C353-2432-224A-9690-C69C3D688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9968B-AD72-8343-9830-93C30D38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EBF05-89E1-214F-BBB7-DCA04DD3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A0E86-008B-3D43-9B24-C01E9929FE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736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214313"/>
            <a:ext cx="10150475" cy="65325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F761B2C-52A1-834D-B180-243C1D53B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696B7F-AA2D-F74B-8F7F-511D633592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9EAF0D-6A70-3F43-AD91-E860248CE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14C67-67C9-C54E-ACE7-263C53EAAD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9006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43E23-DD06-0B4C-98D0-A0D5E2D44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C75D3-EB75-2045-8766-753F2287D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76142-DA75-CB42-8F37-07FC28492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CB408-5711-7C45-A9C3-BBF2EEF1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3FEDC-9C74-8943-A05B-007E4FB9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CD110-B58B-3A45-B945-C4B65DBA7C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09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61998-AD2E-7F4F-A4E5-06FAFFA2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558" y="1892190"/>
            <a:ext cx="8754785" cy="3157161"/>
          </a:xfrm>
        </p:spPr>
        <p:txBody>
          <a:bodyPr anchor="b"/>
          <a:lstStyle>
            <a:lvl1pPr>
              <a:defRPr sz="499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5B95E-A94A-154A-8C48-2C91A442D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558" y="5079219"/>
            <a:ext cx="8754785" cy="1660277"/>
          </a:xfrm>
        </p:spPr>
        <p:txBody>
          <a:bodyPr/>
          <a:lstStyle>
            <a:lvl1pPr marL="0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1pPr>
            <a:lvl2pPr marL="380665" indent="0">
              <a:buNone/>
              <a:defRPr sz="1665">
                <a:solidFill>
                  <a:schemeClr val="tx1">
                    <a:tint val="75000"/>
                  </a:schemeClr>
                </a:solidFill>
              </a:defRPr>
            </a:lvl2pPr>
            <a:lvl3pPr marL="761329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3pPr>
            <a:lvl4pPr marL="1141994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4pPr>
            <a:lvl5pPr marL="1522659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5pPr>
            <a:lvl6pPr marL="1903324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6pPr>
            <a:lvl7pPr marL="2283988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7pPr>
            <a:lvl8pPr marL="2664653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8pPr>
            <a:lvl9pPr marL="3045318" indent="0">
              <a:buNone/>
              <a:defRPr sz="13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1223C-BA92-5F4F-BE03-5CD06AFFB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572D0-CBE5-6542-828C-8A5D6FFA2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D4283-165F-E743-A4B6-87A48C193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AE271-9AE0-6740-B6D7-0EAE8BF5CA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51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9132-A75B-954F-8EEF-850B1B0B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CEB74-BCDA-7843-864B-8DD11F806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7845" y="2020443"/>
            <a:ext cx="4313952" cy="4815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3AF64-D19B-1D43-8A04-5AFE0FB0A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8678" y="2020443"/>
            <a:ext cx="4313952" cy="4815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24991E-59EB-4842-B61F-4499E701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4C5C-6A1D-CB48-9640-FCF95EFE5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F88461-7E0F-7A40-BD1C-7379B988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32D8-6C60-3748-A5FA-4B309DA9CB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61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45C6-572B-7940-8C11-4BE12AF59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167" y="404089"/>
            <a:ext cx="8754785" cy="14670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5C2F5-FC37-974C-97A2-350D0977F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168" y="1860565"/>
            <a:ext cx="4294126" cy="911834"/>
          </a:xfrm>
        </p:spPr>
        <p:txBody>
          <a:bodyPr anchor="b"/>
          <a:lstStyle>
            <a:lvl1pPr marL="0" indent="0">
              <a:buNone/>
              <a:defRPr sz="1998" b="1"/>
            </a:lvl1pPr>
            <a:lvl2pPr marL="380665" indent="0">
              <a:buNone/>
              <a:defRPr sz="1665" b="1"/>
            </a:lvl2pPr>
            <a:lvl3pPr marL="761329" indent="0">
              <a:buNone/>
              <a:defRPr sz="1499" b="1"/>
            </a:lvl3pPr>
            <a:lvl4pPr marL="1141994" indent="0">
              <a:buNone/>
              <a:defRPr sz="1332" b="1"/>
            </a:lvl4pPr>
            <a:lvl5pPr marL="1522659" indent="0">
              <a:buNone/>
              <a:defRPr sz="1332" b="1"/>
            </a:lvl5pPr>
            <a:lvl6pPr marL="1903324" indent="0">
              <a:buNone/>
              <a:defRPr sz="1332" b="1"/>
            </a:lvl6pPr>
            <a:lvl7pPr marL="2283988" indent="0">
              <a:buNone/>
              <a:defRPr sz="1332" b="1"/>
            </a:lvl7pPr>
            <a:lvl8pPr marL="2664653" indent="0">
              <a:buNone/>
              <a:defRPr sz="1332" b="1"/>
            </a:lvl8pPr>
            <a:lvl9pPr marL="3045318" indent="0">
              <a:buNone/>
              <a:defRPr sz="133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7ABE9-DDB7-A240-BE10-239D650D0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68" y="2772399"/>
            <a:ext cx="4294126" cy="40777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D0830B-3DA8-D04F-84B7-E3A0358F1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38678" y="1860565"/>
            <a:ext cx="4315274" cy="911834"/>
          </a:xfrm>
        </p:spPr>
        <p:txBody>
          <a:bodyPr anchor="b"/>
          <a:lstStyle>
            <a:lvl1pPr marL="0" indent="0">
              <a:buNone/>
              <a:defRPr sz="1998" b="1"/>
            </a:lvl1pPr>
            <a:lvl2pPr marL="380665" indent="0">
              <a:buNone/>
              <a:defRPr sz="1665" b="1"/>
            </a:lvl2pPr>
            <a:lvl3pPr marL="761329" indent="0">
              <a:buNone/>
              <a:defRPr sz="1499" b="1"/>
            </a:lvl3pPr>
            <a:lvl4pPr marL="1141994" indent="0">
              <a:buNone/>
              <a:defRPr sz="1332" b="1"/>
            </a:lvl4pPr>
            <a:lvl5pPr marL="1522659" indent="0">
              <a:buNone/>
              <a:defRPr sz="1332" b="1"/>
            </a:lvl5pPr>
            <a:lvl6pPr marL="1903324" indent="0">
              <a:buNone/>
              <a:defRPr sz="1332" b="1"/>
            </a:lvl6pPr>
            <a:lvl7pPr marL="2283988" indent="0">
              <a:buNone/>
              <a:defRPr sz="1332" b="1"/>
            </a:lvl7pPr>
            <a:lvl8pPr marL="2664653" indent="0">
              <a:buNone/>
              <a:defRPr sz="1332" b="1"/>
            </a:lvl8pPr>
            <a:lvl9pPr marL="3045318" indent="0">
              <a:buNone/>
              <a:defRPr sz="133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C86C04-F575-5548-8F91-B898099D4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38678" y="2772399"/>
            <a:ext cx="4315274" cy="40777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BD91D8E-3D94-9941-8E1E-C7A9305A6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66D0B4F-7F3B-E142-AD4B-3A57543A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A3E9B3-8410-024D-B327-2199D0FE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D338-01C3-494E-86D6-F095F6A747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49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9EDA0-A028-9847-B293-D14776C6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149B79-3C69-4D47-9890-FC7C18B6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740527C-0842-9343-8D88-6D6BCE9D7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89C41B-B043-F44A-ADEE-DD85CE34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7C57E-612A-6644-890E-278E4D8F1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77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279EEC1-7CC9-364B-BBBC-A1FBBAF54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52223F-4F4C-234D-A6DE-7E81123C3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3392B5-B919-584F-9A25-6EF91248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80325-5C99-D94E-B44B-8EF4267FB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36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1457-46E6-BB4E-B816-EED969B4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168" y="505989"/>
            <a:ext cx="3273792" cy="1770962"/>
          </a:xfrm>
        </p:spPr>
        <p:txBody>
          <a:bodyPr anchor="b"/>
          <a:lstStyle>
            <a:lvl1pPr>
              <a:defRPr sz="266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BD227-2392-F648-BE1F-7F0DA5FC5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274" y="1092797"/>
            <a:ext cx="5138678" cy="5393704"/>
          </a:xfrm>
        </p:spPr>
        <p:txBody>
          <a:bodyPr/>
          <a:lstStyle>
            <a:lvl1pPr>
              <a:defRPr sz="2664"/>
            </a:lvl1pPr>
            <a:lvl2pPr>
              <a:defRPr sz="2331"/>
            </a:lvl2pPr>
            <a:lvl3pPr>
              <a:defRPr sz="1998"/>
            </a:lvl3pPr>
            <a:lvl4pPr>
              <a:defRPr sz="1665"/>
            </a:lvl4pPr>
            <a:lvl5pPr>
              <a:defRPr sz="1665"/>
            </a:lvl5pPr>
            <a:lvl6pPr>
              <a:defRPr sz="1665"/>
            </a:lvl6pPr>
            <a:lvl7pPr>
              <a:defRPr sz="1665"/>
            </a:lvl7pPr>
            <a:lvl8pPr>
              <a:defRPr sz="1665"/>
            </a:lvl8pPr>
            <a:lvl9pPr>
              <a:defRPr sz="166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0D10A5-B2E6-F842-A4A1-E9FC97F9A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168" y="2276951"/>
            <a:ext cx="3273792" cy="4218334"/>
          </a:xfrm>
        </p:spPr>
        <p:txBody>
          <a:bodyPr/>
          <a:lstStyle>
            <a:lvl1pPr marL="0" indent="0">
              <a:buNone/>
              <a:defRPr sz="1332"/>
            </a:lvl1pPr>
            <a:lvl2pPr marL="380665" indent="0">
              <a:buNone/>
              <a:defRPr sz="1166"/>
            </a:lvl2pPr>
            <a:lvl3pPr marL="761329" indent="0">
              <a:buNone/>
              <a:defRPr sz="999"/>
            </a:lvl3pPr>
            <a:lvl4pPr marL="1141994" indent="0">
              <a:buNone/>
              <a:defRPr sz="833"/>
            </a:lvl4pPr>
            <a:lvl5pPr marL="1522659" indent="0">
              <a:buNone/>
              <a:defRPr sz="833"/>
            </a:lvl5pPr>
            <a:lvl6pPr marL="1903324" indent="0">
              <a:buNone/>
              <a:defRPr sz="833"/>
            </a:lvl6pPr>
            <a:lvl7pPr marL="2283988" indent="0">
              <a:buNone/>
              <a:defRPr sz="833"/>
            </a:lvl7pPr>
            <a:lvl8pPr marL="2664653" indent="0">
              <a:buNone/>
              <a:defRPr sz="833"/>
            </a:lvl8pPr>
            <a:lvl9pPr marL="304531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BA06EF-4278-0B41-A770-0B098710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EA289B-B37D-444C-B393-AEB3D5CA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FBBAB8-7554-A74B-8809-D3D4901E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86893-F325-8C47-A44E-8F8DDBE547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63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068D-37D5-3B4B-AA7D-FBCC0347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168" y="505989"/>
            <a:ext cx="3273792" cy="1770962"/>
          </a:xfrm>
        </p:spPr>
        <p:txBody>
          <a:bodyPr anchor="b"/>
          <a:lstStyle>
            <a:lvl1pPr>
              <a:defRPr sz="266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FEEF7-DB7B-BA41-AD5B-C58AABFCC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15274" y="1092797"/>
            <a:ext cx="5138678" cy="5393704"/>
          </a:xfrm>
        </p:spPr>
        <p:txBody>
          <a:bodyPr rtlCol="0">
            <a:normAutofit/>
          </a:bodyPr>
          <a:lstStyle>
            <a:lvl1pPr marL="0" indent="0">
              <a:buNone/>
              <a:defRPr sz="2664"/>
            </a:lvl1pPr>
            <a:lvl2pPr marL="380665" indent="0">
              <a:buNone/>
              <a:defRPr sz="2331"/>
            </a:lvl2pPr>
            <a:lvl3pPr marL="761329" indent="0">
              <a:buNone/>
              <a:defRPr sz="1998"/>
            </a:lvl3pPr>
            <a:lvl4pPr marL="1141994" indent="0">
              <a:buNone/>
              <a:defRPr sz="1665"/>
            </a:lvl4pPr>
            <a:lvl5pPr marL="1522659" indent="0">
              <a:buNone/>
              <a:defRPr sz="1665"/>
            </a:lvl5pPr>
            <a:lvl6pPr marL="1903324" indent="0">
              <a:buNone/>
              <a:defRPr sz="1665"/>
            </a:lvl6pPr>
            <a:lvl7pPr marL="2283988" indent="0">
              <a:buNone/>
              <a:defRPr sz="1665"/>
            </a:lvl7pPr>
            <a:lvl8pPr marL="2664653" indent="0">
              <a:buNone/>
              <a:defRPr sz="1665"/>
            </a:lvl8pPr>
            <a:lvl9pPr marL="3045318" indent="0">
              <a:buNone/>
              <a:defRPr sz="166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44E85-EE92-024A-B675-CAFD327D7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168" y="2276951"/>
            <a:ext cx="3273792" cy="4218334"/>
          </a:xfrm>
        </p:spPr>
        <p:txBody>
          <a:bodyPr/>
          <a:lstStyle>
            <a:lvl1pPr marL="0" indent="0">
              <a:buNone/>
              <a:defRPr sz="1332"/>
            </a:lvl1pPr>
            <a:lvl2pPr marL="380665" indent="0">
              <a:buNone/>
              <a:defRPr sz="1166"/>
            </a:lvl2pPr>
            <a:lvl3pPr marL="761329" indent="0">
              <a:buNone/>
              <a:defRPr sz="999"/>
            </a:lvl3pPr>
            <a:lvl4pPr marL="1141994" indent="0">
              <a:buNone/>
              <a:defRPr sz="833"/>
            </a:lvl4pPr>
            <a:lvl5pPr marL="1522659" indent="0">
              <a:buNone/>
              <a:defRPr sz="833"/>
            </a:lvl5pPr>
            <a:lvl6pPr marL="1903324" indent="0">
              <a:buNone/>
              <a:defRPr sz="833"/>
            </a:lvl6pPr>
            <a:lvl7pPr marL="2283988" indent="0">
              <a:buNone/>
              <a:defRPr sz="833"/>
            </a:lvl7pPr>
            <a:lvl8pPr marL="2664653" indent="0">
              <a:buNone/>
              <a:defRPr sz="833"/>
            </a:lvl8pPr>
            <a:lvl9pPr marL="304531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74EDDB-23AB-A74F-8AD2-E0ED7608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847CEE-6CA5-4343-B088-872157FC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895728-F735-4E4D-81CC-6F67D346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32920-2A2A-354A-84D4-A9CE725697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63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50DF45F-AC60-D948-8869-14535EBA52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98500" y="404813"/>
            <a:ext cx="875347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255E809-335E-554F-8649-08C10B284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2020888"/>
            <a:ext cx="8753475" cy="481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981FB-C2EC-944D-A17D-10891CEAA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8500" y="7034213"/>
            <a:ext cx="22828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BB7AF-0D90-8D4D-B595-D71F67CD7B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2325" y="7034213"/>
            <a:ext cx="34258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5981E-1161-BE43-9A25-7911EEF18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69150" y="7034213"/>
            <a:ext cx="22828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2E618A-67CA-8C4C-B334-2391924DB3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  <p:sldLayoutId id="2147484388" r:id="rId12"/>
  </p:sldLayoutIdLst>
  <p:txStyles>
    <p:titleStyle>
      <a:lvl1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8913" indent="-188913" algn="l" defTabSz="760413" rtl="0" eaLnBrk="0" fontAlgn="base" hangingPunct="0">
        <a:lnSpc>
          <a:spcPct val="90000"/>
        </a:lnSpc>
        <a:spcBef>
          <a:spcPts val="838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0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31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93656" indent="-190332" algn="l" defTabSz="761329" rtl="0" eaLnBrk="1" latinLnBrk="0" hangingPunct="1">
        <a:lnSpc>
          <a:spcPct val="90000"/>
        </a:lnSpc>
        <a:spcBef>
          <a:spcPts val="41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474321" indent="-190332" algn="l" defTabSz="761329" rtl="0" eaLnBrk="1" latinLnBrk="0" hangingPunct="1">
        <a:lnSpc>
          <a:spcPct val="90000"/>
        </a:lnSpc>
        <a:spcBef>
          <a:spcPts val="41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854985" indent="-190332" algn="l" defTabSz="761329" rtl="0" eaLnBrk="1" latinLnBrk="0" hangingPunct="1">
        <a:lnSpc>
          <a:spcPct val="90000"/>
        </a:lnSpc>
        <a:spcBef>
          <a:spcPts val="41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3235650" indent="-190332" algn="l" defTabSz="761329" rtl="0" eaLnBrk="1" latinLnBrk="0" hangingPunct="1">
        <a:lnSpc>
          <a:spcPct val="90000"/>
        </a:lnSpc>
        <a:spcBef>
          <a:spcPts val="41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1pPr>
      <a:lvl2pPr marL="380665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2pPr>
      <a:lvl3pPr marL="761329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41994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22659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903324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83988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664653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3045318" algn="l" defTabSz="761329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3" name="Picture 1">
            <a:extLst>
              <a:ext uri="{FF2B5EF4-FFF2-40B4-BE49-F238E27FC236}">
                <a16:creationId xmlns:a16="http://schemas.microsoft.com/office/drawing/2014/main" id="{EFFB477A-07F2-8B4E-AD00-3C9BDBDEE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012825"/>
            <a:ext cx="9398000" cy="628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4" name="TextBox 1">
            <a:extLst>
              <a:ext uri="{FF2B5EF4-FFF2-40B4-BE49-F238E27FC236}">
                <a16:creationId xmlns:a16="http://schemas.microsoft.com/office/drawing/2014/main" id="{65506D41-F226-6F40-999C-41AFAC0A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38113"/>
            <a:ext cx="10150474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0" dirty="0">
                <a:latin typeface="Helvetica" pitchFamily="2" charset="0"/>
              </a:rPr>
              <a:t>Capturing learning -  </a:t>
            </a:r>
            <a:r>
              <a:rPr lang="en-US" altLang="en-US" sz="4000" b="0" dirty="0">
                <a:solidFill>
                  <a:srgbClr val="B3C33C"/>
                </a:solidFill>
                <a:latin typeface="Helvetica" pitchFamily="2" charset="0"/>
              </a:rPr>
              <a:t>Learning Log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ED9675-8297-A442-A8AB-1C4D7DD8799D}"/>
              </a:ext>
            </a:extLst>
          </p:cNvPr>
          <p:cNvSpPr/>
          <p:nvPr/>
        </p:nvSpPr>
        <p:spPr>
          <a:xfrm>
            <a:off x="52988" y="7266365"/>
            <a:ext cx="3392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 TLCPCP 2019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www.tlcpcp.com</a:t>
            </a:r>
            <a:endParaRPr lang="en-CA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1" name="Picture 2">
            <a:extLst>
              <a:ext uri="{FF2B5EF4-FFF2-40B4-BE49-F238E27FC236}">
                <a16:creationId xmlns:a16="http://schemas.microsoft.com/office/drawing/2014/main" id="{AF5FD872-A50E-4149-9023-1C877C8C0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4" t="6252" r="3094" b="3125"/>
          <a:stretch>
            <a:fillRect/>
          </a:stretch>
        </p:blipFill>
        <p:spPr bwMode="auto">
          <a:xfrm>
            <a:off x="-3175" y="-91281"/>
            <a:ext cx="10156825" cy="758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CBD800-048D-464E-A3F1-9D72354F238B}"/>
              </a:ext>
            </a:extLst>
          </p:cNvPr>
          <p:cNvSpPr/>
          <p:nvPr/>
        </p:nvSpPr>
        <p:spPr>
          <a:xfrm>
            <a:off x="52988" y="7266365"/>
            <a:ext cx="3392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 TLCPCP 2019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www.tlcpcp.com</a:t>
            </a:r>
            <a:endParaRPr lang="en-CA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51D3EF-B688-FB44-9BBC-1324360BC378}"/>
              </a:ext>
            </a:extLst>
          </p:cNvPr>
          <p:cNvSpPr txBox="1"/>
          <p:nvPr/>
        </p:nvSpPr>
        <p:spPr>
          <a:xfrm>
            <a:off x="122237" y="365919"/>
            <a:ext cx="9753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Helvetica" pitchFamily="2" charset="0"/>
              </a:rPr>
              <a:t>Charlie’s One-Page Profile for Support Staff</a:t>
            </a:r>
          </a:p>
          <a:p>
            <a:endParaRPr lang="en-CA" dirty="0">
              <a:latin typeface="Helvetica" pitchFamily="2" charset="0"/>
            </a:endParaRPr>
          </a:p>
          <a:p>
            <a:r>
              <a:rPr lang="en-CA" dirty="0">
                <a:latin typeface="Helvetica" pitchFamily="2" charset="0"/>
              </a:rPr>
              <a:t>What others like and admire about Charlie</a:t>
            </a:r>
          </a:p>
          <a:p>
            <a:endParaRPr lang="en-CA" dirty="0">
              <a:latin typeface="Helvetica" pitchFamily="2" charset="0"/>
            </a:endParaRPr>
          </a:p>
          <a:p>
            <a:endParaRPr lang="en-CA" dirty="0">
              <a:latin typeface="Helvetica" pitchFamily="2" charset="0"/>
            </a:endParaRPr>
          </a:p>
          <a:p>
            <a:r>
              <a:rPr lang="en-CA" dirty="0">
                <a:latin typeface="Helvetica" pitchFamily="2" charset="0"/>
              </a:rPr>
              <a:t>What is Important to Charlie</a:t>
            </a:r>
          </a:p>
          <a:p>
            <a:endParaRPr lang="en-CA" dirty="0">
              <a:latin typeface="Helvetica" pitchFamily="2" charset="0"/>
            </a:endParaRPr>
          </a:p>
          <a:p>
            <a:endParaRPr lang="en-CA" dirty="0">
              <a:latin typeface="Helvetica" pitchFamily="2" charset="0"/>
            </a:endParaRPr>
          </a:p>
          <a:p>
            <a:endParaRPr lang="en-CA" dirty="0">
              <a:latin typeface="Helvetica" pitchFamily="2" charset="0"/>
            </a:endParaRPr>
          </a:p>
          <a:p>
            <a:endParaRPr lang="en-CA" dirty="0">
              <a:latin typeface="Helvetica" pitchFamily="2" charset="0"/>
            </a:endParaRPr>
          </a:p>
          <a:p>
            <a:endParaRPr lang="en-CA" dirty="0">
              <a:latin typeface="Helvetica" pitchFamily="2" charset="0"/>
            </a:endParaRPr>
          </a:p>
          <a:p>
            <a:r>
              <a:rPr lang="en-CA" dirty="0">
                <a:latin typeface="Helvetica" pitchFamily="2" charset="0"/>
              </a:rPr>
              <a:t>How Best to Support Charlie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050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7" name="Picture 2">
            <a:extLst>
              <a:ext uri="{FF2B5EF4-FFF2-40B4-BE49-F238E27FC236}">
                <a16:creationId xmlns:a16="http://schemas.microsoft.com/office/drawing/2014/main" id="{A07943E4-E2B3-C040-B9DE-88E37F6F91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26988"/>
            <a:ext cx="7239000" cy="761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38" name="TextBox 3">
            <a:extLst>
              <a:ext uri="{FF2B5EF4-FFF2-40B4-BE49-F238E27FC236}">
                <a16:creationId xmlns:a16="http://schemas.microsoft.com/office/drawing/2014/main" id="{6F17310D-88E5-434A-8CA1-60B1CC7F5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8" y="0"/>
            <a:ext cx="2376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2000" b="0">
                <a:solidFill>
                  <a:srgbClr val="000000"/>
                </a:solidFill>
              </a:rPr>
              <a:t>Characteristics of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67939" name="TextBox 4">
            <a:extLst>
              <a:ext uri="{FF2B5EF4-FFF2-40B4-BE49-F238E27FC236}">
                <a16:creationId xmlns:a16="http://schemas.microsoft.com/office/drawing/2014/main" id="{C4E6A11D-70D0-BB43-957B-E78B2E2B2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2438" y="0"/>
            <a:ext cx="2376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2000" b="0">
                <a:solidFill>
                  <a:srgbClr val="000000"/>
                </a:solidFill>
              </a:rPr>
              <a:t>Characteristics of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67940" name="TextBox 5">
            <a:extLst>
              <a:ext uri="{FF2B5EF4-FFF2-40B4-BE49-F238E27FC236}">
                <a16:creationId xmlns:a16="http://schemas.microsoft.com/office/drawing/2014/main" id="{6384D917-8FF8-3C45-B341-B4EA1B15F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8" y="6615113"/>
            <a:ext cx="2376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2000" b="0">
                <a:solidFill>
                  <a:srgbClr val="000000"/>
                </a:solidFill>
              </a:rPr>
              <a:t>Characteristics of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67941" name="TextBox 6">
            <a:extLst>
              <a:ext uri="{FF2B5EF4-FFF2-40B4-BE49-F238E27FC236}">
                <a16:creationId xmlns:a16="http://schemas.microsoft.com/office/drawing/2014/main" id="{63EF664A-856E-1B4F-87C5-83F9BA637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838" y="6615113"/>
            <a:ext cx="2376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2000" b="0">
                <a:solidFill>
                  <a:srgbClr val="000000"/>
                </a:solidFill>
              </a:rPr>
              <a:t>Characteristics of</a:t>
            </a: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8AB58-B617-1448-A852-41A5F9CE9459}"/>
              </a:ext>
            </a:extLst>
          </p:cNvPr>
          <p:cNvSpPr/>
          <p:nvPr/>
        </p:nvSpPr>
        <p:spPr>
          <a:xfrm>
            <a:off x="52988" y="7266365"/>
            <a:ext cx="33924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 TLCPCP 2019 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  <a:latin typeface="Helvetica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www.tlcpcp.com</a:t>
            </a:r>
            <a:endParaRPr lang="en-CA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roller skating, skating, sport&#10;&#10;Description automatically generated">
            <a:extLst>
              <a:ext uri="{FF2B5EF4-FFF2-40B4-BE49-F238E27FC236}">
                <a16:creationId xmlns:a16="http://schemas.microsoft.com/office/drawing/2014/main" id="{9E7C5F9D-7DAF-0340-A515-C3A759672A66}"/>
              </a:ext>
            </a:extLst>
          </p:cNvPr>
          <p:cNvPicPr>
            <a:picLocks noGrp="1" noChangeAspect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3065462" y="2782728"/>
            <a:ext cx="4019549" cy="4019549"/>
          </a:xfrm>
        </p:spPr>
      </p:pic>
      <p:pic>
        <p:nvPicPr>
          <p:cNvPr id="8" name="Picture 7" descr="A picture containing sport, roller skating, skating&#10;&#10;Description automatically generated">
            <a:extLst>
              <a:ext uri="{FF2B5EF4-FFF2-40B4-BE49-F238E27FC236}">
                <a16:creationId xmlns:a16="http://schemas.microsoft.com/office/drawing/2014/main" id="{A495FCAD-DB50-2C4E-8CC2-0752F6C56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7" y="86837"/>
            <a:ext cx="2895282" cy="2895282"/>
          </a:xfrm>
          <a:prstGeom prst="rect">
            <a:avLst/>
          </a:prstGeom>
        </p:spPr>
      </p:pic>
      <p:pic>
        <p:nvPicPr>
          <p:cNvPr id="10" name="Picture 9" descr="A picture containing skating, roller skating, sport&#10;&#10;Description automatically generated">
            <a:extLst>
              <a:ext uri="{FF2B5EF4-FFF2-40B4-BE49-F238E27FC236}">
                <a16:creationId xmlns:a16="http://schemas.microsoft.com/office/drawing/2014/main" id="{A2636D69-C5BB-CB49-BD55-A380863DA1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1255" y="937418"/>
            <a:ext cx="3492181" cy="349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3932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sitting on a bed&#10;&#10;Description automatically generated">
            <a:extLst>
              <a:ext uri="{FF2B5EF4-FFF2-40B4-BE49-F238E27FC236}">
                <a16:creationId xmlns:a16="http://schemas.microsoft.com/office/drawing/2014/main" id="{FABB3989-6532-C54D-BBA5-4ABA72A733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11" r="1783" b="1"/>
          <a:stretch/>
        </p:blipFill>
        <p:spPr>
          <a:xfrm>
            <a:off x="3741019" y="268"/>
            <a:ext cx="6409456" cy="3703842"/>
          </a:xfrm>
          <a:custGeom>
            <a:avLst/>
            <a:gdLst>
              <a:gd name="connsiteX0" fmla="*/ 1549963 w 7698564"/>
              <a:gd name="connsiteY0" fmla="*/ 0 h 3346705"/>
              <a:gd name="connsiteX1" fmla="*/ 1555540 w 7698564"/>
              <a:gd name="connsiteY1" fmla="*/ 0 h 3346705"/>
              <a:gd name="connsiteX2" fmla="*/ 2621768 w 7698564"/>
              <a:gd name="connsiteY2" fmla="*/ 0 h 3346705"/>
              <a:gd name="connsiteX3" fmla="*/ 6451640 w 7698564"/>
              <a:gd name="connsiteY3" fmla="*/ 0 h 3346705"/>
              <a:gd name="connsiteX4" fmla="*/ 6451640 w 7698564"/>
              <a:gd name="connsiteY4" fmla="*/ 479 h 3346705"/>
              <a:gd name="connsiteX5" fmla="*/ 7698564 w 7698564"/>
              <a:gd name="connsiteY5" fmla="*/ 479 h 3346705"/>
              <a:gd name="connsiteX6" fmla="*/ 7698564 w 7698564"/>
              <a:gd name="connsiteY6" fmla="*/ 3346705 h 3346705"/>
              <a:gd name="connsiteX7" fmla="*/ 0 w 7698564"/>
              <a:gd name="connsiteY7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6451640" y="0"/>
                </a:lnTo>
                <a:lnTo>
                  <a:pt x="6451640" y="479"/>
                </a:lnTo>
                <a:lnTo>
                  <a:pt x="7698564" y="479"/>
                </a:lnTo>
                <a:lnTo>
                  <a:pt x="7698564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14" name="Picture 13" descr="A picture containing indoor, wall, window, man&#10;&#10;Description automatically generated">
            <a:extLst>
              <a:ext uri="{FF2B5EF4-FFF2-40B4-BE49-F238E27FC236}">
                <a16:creationId xmlns:a16="http://schemas.microsoft.com/office/drawing/2014/main" id="{2CC7FCD8-8F8E-4149-89BD-9EF4A67443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340"/>
          <a:stretch/>
        </p:blipFill>
        <p:spPr>
          <a:xfrm>
            <a:off x="20" y="10"/>
            <a:ext cx="4878566" cy="3703831"/>
          </a:xfrm>
          <a:custGeom>
            <a:avLst/>
            <a:gdLst>
              <a:gd name="connsiteX0" fmla="*/ 0 w 5859797"/>
              <a:gd name="connsiteY0" fmla="*/ 0 h 3346705"/>
              <a:gd name="connsiteX1" fmla="*/ 5859797 w 5859797"/>
              <a:gd name="connsiteY1" fmla="*/ 0 h 3346705"/>
              <a:gd name="connsiteX2" fmla="*/ 4309834 w 5859797"/>
              <a:gd name="connsiteY2" fmla="*/ 3346705 h 3346705"/>
              <a:gd name="connsiteX3" fmla="*/ 4304257 w 5859797"/>
              <a:gd name="connsiteY3" fmla="*/ 3346705 h 3346705"/>
              <a:gd name="connsiteX4" fmla="*/ 3238029 w 5859797"/>
              <a:gd name="connsiteY4" fmla="*/ 3346705 h 3346705"/>
              <a:gd name="connsiteX5" fmla="*/ 0 w 5859797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9797" h="3346705">
                <a:moveTo>
                  <a:pt x="0" y="0"/>
                </a:moveTo>
                <a:lnTo>
                  <a:pt x="5859797" y="0"/>
                </a:lnTo>
                <a:lnTo>
                  <a:pt x="4309834" y="3346705"/>
                </a:lnTo>
                <a:lnTo>
                  <a:pt x="4304257" y="3346705"/>
                </a:lnTo>
                <a:lnTo>
                  <a:pt x="3238029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12" name="Picture 11" descr="A person sitting in a room&#10;&#10;Description automatically generated">
            <a:extLst>
              <a:ext uri="{FF2B5EF4-FFF2-40B4-BE49-F238E27FC236}">
                <a16:creationId xmlns:a16="http://schemas.microsoft.com/office/drawing/2014/main" id="{929CC679-448B-BA42-8994-1BCAC63DEE9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35" r="1" b="1"/>
          <a:stretch/>
        </p:blipFill>
        <p:spPr>
          <a:xfrm>
            <a:off x="5075237" y="3905550"/>
            <a:ext cx="5458194" cy="4156569"/>
          </a:xfrm>
          <a:custGeom>
            <a:avLst/>
            <a:gdLst>
              <a:gd name="connsiteX0" fmla="*/ 1549963 w 5841911"/>
              <a:gd name="connsiteY0" fmla="*/ 0 h 3346705"/>
              <a:gd name="connsiteX1" fmla="*/ 1555540 w 5841911"/>
              <a:gd name="connsiteY1" fmla="*/ 0 h 3346705"/>
              <a:gd name="connsiteX2" fmla="*/ 2621768 w 5841911"/>
              <a:gd name="connsiteY2" fmla="*/ 0 h 3346705"/>
              <a:gd name="connsiteX3" fmla="*/ 5841911 w 5841911"/>
              <a:gd name="connsiteY3" fmla="*/ 0 h 3346705"/>
              <a:gd name="connsiteX4" fmla="*/ 5841911 w 5841911"/>
              <a:gd name="connsiteY4" fmla="*/ 3346705 h 3346705"/>
              <a:gd name="connsiteX5" fmla="*/ 0 w 5841911"/>
              <a:gd name="connsiteY5" fmla="*/ 3346705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41911" h="3346705">
                <a:moveTo>
                  <a:pt x="1549963" y="0"/>
                </a:moveTo>
                <a:lnTo>
                  <a:pt x="1555540" y="0"/>
                </a:lnTo>
                <a:lnTo>
                  <a:pt x="2621768" y="0"/>
                </a:lnTo>
                <a:lnTo>
                  <a:pt x="5841911" y="0"/>
                </a:lnTo>
                <a:lnTo>
                  <a:pt x="5841911" y="3346705"/>
                </a:lnTo>
                <a:lnTo>
                  <a:pt x="0" y="3346705"/>
                </a:lnTo>
                <a:close/>
              </a:path>
            </a:pathLst>
          </a:custGeom>
        </p:spPr>
      </p:pic>
      <p:pic>
        <p:nvPicPr>
          <p:cNvPr id="8" name="Picture 7" descr="A person lying on a bed&#10;&#10;Description automatically generated">
            <a:extLst>
              <a:ext uri="{FF2B5EF4-FFF2-40B4-BE49-F238E27FC236}">
                <a16:creationId xmlns:a16="http://schemas.microsoft.com/office/drawing/2014/main" id="{7551CDD6-5788-0342-9A0C-7937844C987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255" r="-2" b="-2"/>
          <a:stretch/>
        </p:blipFill>
        <p:spPr>
          <a:xfrm>
            <a:off x="20" y="3885995"/>
            <a:ext cx="6409435" cy="3703842"/>
          </a:xfrm>
          <a:custGeom>
            <a:avLst/>
            <a:gdLst>
              <a:gd name="connsiteX0" fmla="*/ 0 w 7698564"/>
              <a:gd name="connsiteY0" fmla="*/ 0 h 3346705"/>
              <a:gd name="connsiteX1" fmla="*/ 7698564 w 7698564"/>
              <a:gd name="connsiteY1" fmla="*/ 0 h 3346705"/>
              <a:gd name="connsiteX2" fmla="*/ 6148601 w 7698564"/>
              <a:gd name="connsiteY2" fmla="*/ 3346705 h 3346705"/>
              <a:gd name="connsiteX3" fmla="*/ 6143024 w 7698564"/>
              <a:gd name="connsiteY3" fmla="*/ 3346705 h 3346705"/>
              <a:gd name="connsiteX4" fmla="*/ 5076796 w 7698564"/>
              <a:gd name="connsiteY4" fmla="*/ 3346705 h 3346705"/>
              <a:gd name="connsiteX5" fmla="*/ 1246924 w 7698564"/>
              <a:gd name="connsiteY5" fmla="*/ 3346705 h 3346705"/>
              <a:gd name="connsiteX6" fmla="*/ 1246924 w 7698564"/>
              <a:gd name="connsiteY6" fmla="*/ 3346226 h 3346705"/>
              <a:gd name="connsiteX7" fmla="*/ 0 w 7698564"/>
              <a:gd name="connsiteY7" fmla="*/ 3346226 h 3346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98564" h="3346705">
                <a:moveTo>
                  <a:pt x="0" y="0"/>
                </a:moveTo>
                <a:lnTo>
                  <a:pt x="7698564" y="0"/>
                </a:lnTo>
                <a:lnTo>
                  <a:pt x="6148601" y="3346705"/>
                </a:lnTo>
                <a:lnTo>
                  <a:pt x="6143024" y="3346705"/>
                </a:lnTo>
                <a:lnTo>
                  <a:pt x="5076796" y="3346705"/>
                </a:lnTo>
                <a:lnTo>
                  <a:pt x="1246924" y="3346705"/>
                </a:lnTo>
                <a:lnTo>
                  <a:pt x="1246924" y="3346226"/>
                </a:lnTo>
                <a:lnTo>
                  <a:pt x="0" y="334622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6667606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95081E-E932-6540-9FCD-5B59BF1956FC}"/>
              </a:ext>
            </a:extLst>
          </p:cNvPr>
          <p:cNvSpPr txBox="1"/>
          <p:nvPr/>
        </p:nvSpPr>
        <p:spPr>
          <a:xfrm>
            <a:off x="-30162" y="2575719"/>
            <a:ext cx="101504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0" dirty="0">
                <a:latin typeface="Helvetica" pitchFamily="2" charset="0"/>
              </a:rPr>
              <a:t>How would you </a:t>
            </a:r>
            <a:r>
              <a:rPr lang="en-US" sz="5400" b="0" dirty="0">
                <a:solidFill>
                  <a:srgbClr val="B3C33C"/>
                </a:solidFill>
                <a:latin typeface="Helvetica" pitchFamily="2" charset="0"/>
              </a:rPr>
              <a:t>feel</a:t>
            </a:r>
            <a:r>
              <a:rPr lang="en-US" sz="5400" b="0" dirty="0">
                <a:latin typeface="Helvetica" pitchFamily="2" charset="0"/>
              </a:rPr>
              <a:t>?</a:t>
            </a:r>
          </a:p>
          <a:p>
            <a:pPr algn="ctr"/>
            <a:r>
              <a:rPr lang="en-US" sz="5400" b="0" dirty="0">
                <a:latin typeface="Helvetica" pitchFamily="2" charset="0"/>
              </a:rPr>
              <a:t>What would you </a:t>
            </a:r>
            <a:r>
              <a:rPr lang="en-US" sz="5400" b="0" dirty="0">
                <a:solidFill>
                  <a:srgbClr val="B3C33C"/>
                </a:solidFill>
                <a:latin typeface="Helvetica" pitchFamily="2" charset="0"/>
              </a:rPr>
              <a:t>do</a:t>
            </a:r>
            <a:r>
              <a:rPr lang="en-US" sz="5400" b="0" dirty="0">
                <a:latin typeface="Helvetica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38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18906</TotalTime>
  <Words>75</Words>
  <Application>Microsoft Office PowerPoint</Application>
  <PresentationFormat>Custom</PresentationFormat>
  <Paragraphs>32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Julie Tomlinson</cp:lastModifiedBy>
  <cp:revision>67</cp:revision>
  <cp:lastPrinted>2020-11-26T19:44:55Z</cp:lastPrinted>
  <dcterms:created xsi:type="dcterms:W3CDTF">2019-06-09T20:53:39Z</dcterms:created>
  <dcterms:modified xsi:type="dcterms:W3CDTF">2024-09-24T20:13:11Z</dcterms:modified>
</cp:coreProperties>
</file>