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handoutMasterIdLst>
    <p:handoutMasterId r:id="rId4"/>
  </p:handoutMasterIdLst>
  <p:sldIdLst>
    <p:sldId id="849" r:id="rId2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35"/>
    <a:srgbClr val="B3C33C"/>
    <a:srgbClr val="B2CB7F"/>
    <a:srgbClr val="9AC869"/>
    <a:srgbClr val="E5DFED"/>
    <a:srgbClr val="1F84CA"/>
    <a:srgbClr val="0C0D0D"/>
    <a:srgbClr val="0070C0"/>
    <a:srgbClr val="86BA28"/>
    <a:srgbClr val="8FD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8912" autoAdjust="0"/>
  </p:normalViewPr>
  <p:slideViewPr>
    <p:cSldViewPr>
      <p:cViewPr varScale="1">
        <p:scale>
          <a:sx n="69" d="100"/>
          <a:sy n="69" d="100"/>
        </p:scale>
        <p:origin x="2124" y="78"/>
      </p:cViewPr>
      <p:guideLst>
        <p:guide orient="horz" pos="2391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08"/>
    </p:cViewPr>
  </p:sorterViewPr>
  <p:notesViewPr>
    <p:cSldViewPr>
      <p:cViewPr>
        <p:scale>
          <a:sx n="100" d="100"/>
          <a:sy n="100" d="100"/>
        </p:scale>
        <p:origin x="296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D2A6A8-76FB-42B0-9367-1D2CB6D3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BA769A3-F11C-4895-9CD2-173AA592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9DCD-3E05-8942-A385-E5E5F2A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7FB6-2852-4C40-AFE8-BAC1D170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28DE-2836-1D49-85E3-4432E61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9BFE-4CA5-45FB-9CFD-79D0CB66F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F9C9-6B06-254A-9D53-3E37065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195-4555-324D-BFE2-4439CC03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8212-86CA-5749-97A7-A210EB1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DCB0-743B-4A6F-A96B-034E2248F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A909-25F7-DC47-B2A2-6D734F3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EF99-2422-9749-BB4F-C7B4D6F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8515-98C4-6948-A256-E1CDADE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0ED9-9D0B-4632-BF73-28A8C1D61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B3E1-A80B-6E45-80FF-0AA4B10E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4833-16C8-8745-A5AE-0BEF8C9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57C-9DAF-2F41-84F8-90B66D0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DC22B-1603-4527-819C-57D13754B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13C-8388-884B-98FB-70C2B7FC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4D37-6F8B-0648-A253-C3C7CCE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72F8-704F-F54A-8487-2C595C3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122D-5D9E-44E2-8429-E56A18EB1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85FC-7DF4-8447-A0F7-70DC875A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02CB-EB06-2547-B9F9-0EDFF89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BC7C-0857-3640-874E-9570F40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2EE-268C-40C9-9422-B4DF2D59A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11E09-3EE3-784D-9445-595B46FF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F2962-C8DA-C84F-8206-777AFCD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C74B-8204-D64E-A5DC-604AB2E2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EC8A-2A7C-440F-83EF-AAF512D543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BD0B9-D6D6-444C-A4A8-F0C92518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2E68-807D-CE4C-9785-6AC55054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1D7D2-CC4B-FD42-BC90-94C98901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57EF0-4F27-4DC8-A598-28B5BEC35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D5101-2B0C-1246-9C9E-0DB5D39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0EC4D-2251-9047-91E4-8CBF7F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72F4-B1BC-5148-9A0B-F5E11FA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933B5-833B-4DFF-B4A3-8B5BB71D1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B9B3-F757-2B4D-8F63-99AD5022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FE432-18F5-6443-BC3E-D24B2C73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A7C5-4C56-6444-A5A7-CC9F3199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E02E-5092-4EA2-9F31-F492C3C9A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113B-37B2-0C44-BB84-5FFF56B9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69E8B-E50B-4A43-A2EB-3FA0CF66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45143-790E-E244-BCB4-8ACF6EFC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B39A-BCC2-4E1E-940B-8ADD5E82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89EE0-7884-8C45-84B8-A0E23B5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5" y="404089"/>
            <a:ext cx="8754785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5932-DF62-0F4D-8A08-5EEE16F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2020443"/>
            <a:ext cx="875478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845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45" y="7034656"/>
            <a:ext cx="342578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773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9F71-7B63-4485-8E0D-98288337A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761329" rtl="0" eaLnBrk="1" latinLnBrk="0" hangingPunct="1">
        <a:lnSpc>
          <a:spcPct val="90000"/>
        </a:lnSpc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2" indent="-190332" algn="l" defTabSz="761329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1pPr>
      <a:lvl2pPr marL="57099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662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299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Box 1"/>
          <p:cNvSpPr txBox="1">
            <a:spLocks noChangeArrowheads="1"/>
          </p:cNvSpPr>
          <p:nvPr/>
        </p:nvSpPr>
        <p:spPr bwMode="auto">
          <a:xfrm>
            <a:off x="3322638" y="2957513"/>
            <a:ext cx="4296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800" b="0" dirty="0">
                <a:latin typeface="Helvetica" charset="0"/>
                <a:cs typeface="Helvetica" charset="0"/>
              </a:rPr>
              <a:t>The Mom song</a:t>
            </a:r>
          </a:p>
        </p:txBody>
      </p:sp>
      <p:pic>
        <p:nvPicPr>
          <p:cNvPr id="3" name="the mum song" descr="the mum song">
            <a:hlinkClick r:id="" action="ppaction://media"/>
            <a:extLst>
              <a:ext uri="{FF2B5EF4-FFF2-40B4-BE49-F238E27FC236}">
                <a16:creationId xmlns:a16="http://schemas.microsoft.com/office/drawing/2014/main" id="{6527C4A1-E141-EA46-92AF-337F43E4A9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659606"/>
            <a:ext cx="10144125" cy="648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63C39B-37DD-1140-AC69-BFF30A1DFC06}"/>
              </a:ext>
            </a:extLst>
          </p:cNvPr>
          <p:cNvSpPr txBox="1"/>
          <p:nvPr/>
        </p:nvSpPr>
        <p:spPr>
          <a:xfrm>
            <a:off x="1" y="-15081"/>
            <a:ext cx="1014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3C33C"/>
                </a:solidFill>
                <a:latin typeface="Helvetica" pitchFamily="2" charset="0"/>
              </a:rPr>
              <a:t>The Mom song</a:t>
            </a:r>
          </a:p>
        </p:txBody>
      </p:sp>
    </p:spTree>
    <p:extLst>
      <p:ext uri="{BB962C8B-B14F-4D97-AF65-F5344CB8AC3E}">
        <p14:creationId xmlns:p14="http://schemas.microsoft.com/office/powerpoint/2010/main" val="2171792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69202</TotalTime>
  <Words>7</Words>
  <Application>Microsoft Office PowerPoint</Application>
  <PresentationFormat>Custom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Thinking - DAY 1</dc:title>
  <dc:creator>Michael Smull &amp; Michael Steinbruck</dc:creator>
  <cp:lastModifiedBy>Julie Tomlinson</cp:lastModifiedBy>
  <cp:revision>844</cp:revision>
  <cp:lastPrinted>2020-01-26T20:20:11Z</cp:lastPrinted>
  <dcterms:created xsi:type="dcterms:W3CDTF">2010-09-22T18:46:05Z</dcterms:created>
  <dcterms:modified xsi:type="dcterms:W3CDTF">2024-09-25T20:52:34Z</dcterms:modified>
</cp:coreProperties>
</file>