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2" r:id="rId1"/>
  </p:sldMasterIdLst>
  <p:notesMasterIdLst>
    <p:notesMasterId r:id="rId40"/>
  </p:notesMasterIdLst>
  <p:handoutMasterIdLst>
    <p:handoutMasterId r:id="rId41"/>
  </p:handoutMasterIdLst>
  <p:sldIdLst>
    <p:sldId id="761" r:id="rId2"/>
    <p:sldId id="635" r:id="rId3"/>
    <p:sldId id="629" r:id="rId4"/>
    <p:sldId id="890" r:id="rId5"/>
    <p:sldId id="400" r:id="rId6"/>
    <p:sldId id="591" r:id="rId7"/>
    <p:sldId id="760" r:id="rId8"/>
    <p:sldId id="634" r:id="rId9"/>
    <p:sldId id="628" r:id="rId10"/>
    <p:sldId id="592" r:id="rId11"/>
    <p:sldId id="636" r:id="rId12"/>
    <p:sldId id="546" r:id="rId13"/>
    <p:sldId id="884" r:id="rId14"/>
    <p:sldId id="547" r:id="rId15"/>
    <p:sldId id="430" r:id="rId16"/>
    <p:sldId id="601" r:id="rId17"/>
    <p:sldId id="685" r:id="rId18"/>
    <p:sldId id="659" r:id="rId19"/>
    <p:sldId id="425" r:id="rId20"/>
    <p:sldId id="575" r:id="rId21"/>
    <p:sldId id="662" r:id="rId22"/>
    <p:sldId id="726" r:id="rId23"/>
    <p:sldId id="764" r:id="rId24"/>
    <p:sldId id="609" r:id="rId25"/>
    <p:sldId id="880" r:id="rId26"/>
    <p:sldId id="706" r:id="rId27"/>
    <p:sldId id="746" r:id="rId28"/>
    <p:sldId id="747" r:id="rId29"/>
    <p:sldId id="748" r:id="rId30"/>
    <p:sldId id="749" r:id="rId31"/>
    <p:sldId id="750" r:id="rId32"/>
    <p:sldId id="759" r:id="rId33"/>
    <p:sldId id="752" r:id="rId34"/>
    <p:sldId id="753" r:id="rId35"/>
    <p:sldId id="754" r:id="rId36"/>
    <p:sldId id="755" r:id="rId37"/>
    <p:sldId id="751" r:id="rId38"/>
    <p:sldId id="756" r:id="rId39"/>
  </p:sldIdLst>
  <p:sldSz cx="10150475" cy="7589838"/>
  <p:notesSz cx="6858000" cy="9296400"/>
  <p:defaultTextStyle>
    <a:defPPr>
      <a:defRPr lang="en-US"/>
    </a:defPPr>
    <a:lvl1pPr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391">
          <p15:clr>
            <a:srgbClr val="A4A3A4"/>
          </p15:clr>
        </p15:guide>
        <p15:guide id="2" pos="3197">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B3C33C"/>
    <a:srgbClr val="094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p:restoredTop sz="96190"/>
  </p:normalViewPr>
  <p:slideViewPr>
    <p:cSldViewPr>
      <p:cViewPr varScale="1">
        <p:scale>
          <a:sx n="111" d="100"/>
          <a:sy n="111" d="100"/>
        </p:scale>
        <p:origin x="1872" y="200"/>
      </p:cViewPr>
      <p:guideLst>
        <p:guide orient="horz" pos="2391"/>
        <p:guide pos="3197"/>
      </p:guideLst>
    </p:cSldViewPr>
  </p:slideViewPr>
  <p:notesTextViewPr>
    <p:cViewPr>
      <p:scale>
        <a:sx n="100" d="100"/>
        <a:sy n="100" d="100"/>
      </p:scale>
      <p:origin x="0" y="0"/>
    </p:cViewPr>
  </p:notesTextViewPr>
  <p:sorterViewPr>
    <p:cViewPr>
      <p:scale>
        <a:sx n="58" d="100"/>
        <a:sy n="58" d="100"/>
      </p:scale>
      <p:origin x="0" y="75208"/>
    </p:cViewPr>
  </p:sorterViewPr>
  <p:notesViewPr>
    <p:cSldViewPr>
      <p:cViewPr>
        <p:scale>
          <a:sx n="100" d="100"/>
          <a:sy n="100" d="100"/>
        </p:scale>
        <p:origin x="-72" y="21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B6327B7-F92C-7741-9EA8-FB6CA35C226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5" name="Rectangle 3">
            <a:extLst>
              <a:ext uri="{FF2B5EF4-FFF2-40B4-BE49-F238E27FC236}">
                <a16:creationId xmlns:a16="http://schemas.microsoft.com/office/drawing/2014/main" id="{CCCF44DC-9533-334E-97A3-10639A3A25AA}"/>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46436" name="Rectangle 4">
            <a:extLst>
              <a:ext uri="{FF2B5EF4-FFF2-40B4-BE49-F238E27FC236}">
                <a16:creationId xmlns:a16="http://schemas.microsoft.com/office/drawing/2014/main" id="{326A4ED5-85F4-D14D-BCEE-5B7FC90997DE}"/>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7" name="Rectangle 5">
            <a:extLst>
              <a:ext uri="{FF2B5EF4-FFF2-40B4-BE49-F238E27FC236}">
                <a16:creationId xmlns:a16="http://schemas.microsoft.com/office/drawing/2014/main" id="{402F213C-580B-D64C-BBF1-745D8891628E}"/>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5A839139-F9F7-5F47-875C-8FE7D9367486}" type="slidenum">
              <a:rPr lang="en-US" altLang="en-US"/>
              <a:pPr>
                <a:defRPr/>
              </a:pPr>
              <a:t>‹#›</a:t>
            </a:fld>
            <a:endParaRPr lang="en-US" altLang="en-US"/>
          </a:p>
        </p:txBody>
      </p:sp>
    </p:spTree>
    <p:extLst>
      <p:ext uri="{BB962C8B-B14F-4D97-AF65-F5344CB8AC3E}">
        <p14:creationId xmlns:p14="http://schemas.microsoft.com/office/powerpoint/2010/main" val="384158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859AABD-9F2D-BF49-92E6-2E77B38B233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39" name="Rectangle 3">
            <a:extLst>
              <a:ext uri="{FF2B5EF4-FFF2-40B4-BE49-F238E27FC236}">
                <a16:creationId xmlns:a16="http://schemas.microsoft.com/office/drawing/2014/main" id="{1C977C6F-60BF-A740-ACF6-7BBC85C1E7C4}"/>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6388" name="Rectangle 4">
            <a:extLst>
              <a:ext uri="{FF2B5EF4-FFF2-40B4-BE49-F238E27FC236}">
                <a16:creationId xmlns:a16="http://schemas.microsoft.com/office/drawing/2014/main" id="{907490B1-D2AD-454F-BEBC-8164AAC50115}"/>
              </a:ext>
            </a:extLst>
          </p:cNvPr>
          <p:cNvSpPr>
            <a:spLocks noGrp="1" noRot="1" noChangeAspect="1" noChangeArrowheads="1" noTextEdit="1"/>
          </p:cNvSpPr>
          <p:nvPr>
            <p:ph type="sldImg" idx="2"/>
          </p:nvPr>
        </p:nvSpPr>
        <p:spPr bwMode="auto">
          <a:xfrm>
            <a:off x="1098550" y="696913"/>
            <a:ext cx="4662488"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3541" name="Rectangle 5">
            <a:extLst>
              <a:ext uri="{FF2B5EF4-FFF2-40B4-BE49-F238E27FC236}">
                <a16:creationId xmlns:a16="http://schemas.microsoft.com/office/drawing/2014/main" id="{294E7A37-6951-2A45-AA51-4092A170E123}"/>
              </a:ext>
            </a:extLst>
          </p:cNvPr>
          <p:cNvSpPr>
            <a:spLocks noGrp="1" noChangeArrowheads="1"/>
          </p:cNvSpPr>
          <p:nvPr>
            <p:ph type="body" sz="quarter" idx="3"/>
          </p:nvPr>
        </p:nvSpPr>
        <p:spPr bwMode="auto">
          <a:xfrm>
            <a:off x="685800" y="4414838"/>
            <a:ext cx="5486400" cy="4184650"/>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3542" name="Rectangle 6">
            <a:extLst>
              <a:ext uri="{FF2B5EF4-FFF2-40B4-BE49-F238E27FC236}">
                <a16:creationId xmlns:a16="http://schemas.microsoft.com/office/drawing/2014/main" id="{50420205-4021-4B43-B7BD-B3F625426BF5}"/>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43" name="Rectangle 7">
            <a:extLst>
              <a:ext uri="{FF2B5EF4-FFF2-40B4-BE49-F238E27FC236}">
                <a16:creationId xmlns:a16="http://schemas.microsoft.com/office/drawing/2014/main" id="{077180D0-FC02-B84B-B456-1B7B1D1D5A43}"/>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61965003-6494-6247-8ECF-A6A2C31F2B8F}" type="slidenum">
              <a:rPr lang="en-US" altLang="en-US"/>
              <a:pPr>
                <a:defRPr/>
              </a:pPr>
              <a:t>‹#›</a:t>
            </a:fld>
            <a:endParaRPr lang="en-US" altLang="en-US"/>
          </a:p>
        </p:txBody>
      </p:sp>
    </p:spTree>
    <p:extLst>
      <p:ext uri="{BB962C8B-B14F-4D97-AF65-F5344CB8AC3E}">
        <p14:creationId xmlns:p14="http://schemas.microsoft.com/office/powerpoint/2010/main" val="3897472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b="1"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3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BE59A4F3-ACEE-BE4A-B44C-3E225CB5951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8850FCC-E790-A545-B671-56BAF12E3478}" type="slidenum">
              <a:rPr lang="en-US" altLang="en-US" sz="1200" b="0" smtClean="0">
                <a:latin typeface="Arial" panose="020B0604020202020204" pitchFamily="34" charset="0"/>
              </a:rPr>
              <a:pPr/>
              <a:t>1</a:t>
            </a:fld>
            <a:endParaRPr lang="en-US" altLang="en-US" sz="1200" b="0">
              <a:latin typeface="Arial" panose="020B0604020202020204" pitchFamily="34" charset="0"/>
            </a:endParaRPr>
          </a:p>
        </p:txBody>
      </p:sp>
      <p:sp>
        <p:nvSpPr>
          <p:cNvPr id="101378" name="Rectangle 2">
            <a:extLst>
              <a:ext uri="{FF2B5EF4-FFF2-40B4-BE49-F238E27FC236}">
                <a16:creationId xmlns:a16="http://schemas.microsoft.com/office/drawing/2014/main" id="{8886F99C-F3FA-D943-8332-F97FF2A98FB3}"/>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F0F560A-9D82-E848-A633-957C50361AA0}"/>
              </a:ext>
            </a:extLst>
          </p:cNvPr>
          <p:cNvSpPr>
            <a:spLocks noGrp="1" noChangeArrowheads="1"/>
          </p:cNvSpPr>
          <p:nvPr>
            <p:ph type="body" idx="1"/>
          </p:nvPr>
        </p:nvSpPr>
        <p:spPr>
          <a:xfrm>
            <a:off x="914400" y="4416425"/>
            <a:ext cx="5029200" cy="4181475"/>
          </a:xfrm>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ED42B2ED-E760-D846-AC52-E4FD6E0D192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2144250-58F5-2240-811A-E673FEF3AABD}" type="slidenum">
              <a:rPr lang="en-US" altLang="en-US" sz="1200" b="0" smtClean="0">
                <a:latin typeface="Arial" panose="020B0604020202020204" pitchFamily="34" charset="0"/>
              </a:rPr>
              <a:pPr/>
              <a:t>11</a:t>
            </a:fld>
            <a:endParaRPr lang="en-US" altLang="en-US" sz="1200" b="0">
              <a:latin typeface="Arial" panose="020B0604020202020204" pitchFamily="34" charset="0"/>
            </a:endParaRPr>
          </a:p>
        </p:txBody>
      </p:sp>
      <p:sp>
        <p:nvSpPr>
          <p:cNvPr id="89090" name="Rectangle 2">
            <a:extLst>
              <a:ext uri="{FF2B5EF4-FFF2-40B4-BE49-F238E27FC236}">
                <a16:creationId xmlns:a16="http://schemas.microsoft.com/office/drawing/2014/main" id="{02D17641-B5A7-A94A-BB6E-BF8ECBF84775}"/>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8B1B6919-9515-7548-91E9-6472E0750632}"/>
              </a:ext>
            </a:extLst>
          </p:cNvPr>
          <p:cNvSpPr>
            <a:spLocks noGrp="1" noChangeArrowheads="1"/>
          </p:cNvSpPr>
          <p:nvPr>
            <p:ph type="body" idx="1"/>
          </p:nvPr>
        </p:nvSpPr>
        <p:spPr>
          <a:xfrm>
            <a:off x="914400" y="4416425"/>
            <a:ext cx="5029200" cy="418306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69377F02-D440-5C47-BAC9-A573A3E5EEB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769107B-0803-BF4E-B5C3-B05F2E722D21}" type="slidenum">
              <a:rPr lang="en-US" altLang="en-US" sz="1200" b="0" smtClean="0">
                <a:latin typeface="Arial" panose="020B0604020202020204" pitchFamily="34" charset="0"/>
              </a:rPr>
              <a:pPr/>
              <a:t>12</a:t>
            </a:fld>
            <a:endParaRPr lang="en-US" altLang="en-US" sz="1200" b="0">
              <a:latin typeface="Arial" panose="020B0604020202020204" pitchFamily="34" charset="0"/>
            </a:endParaRPr>
          </a:p>
        </p:txBody>
      </p:sp>
      <p:sp>
        <p:nvSpPr>
          <p:cNvPr id="91138" name="Rectangle 2">
            <a:extLst>
              <a:ext uri="{FF2B5EF4-FFF2-40B4-BE49-F238E27FC236}">
                <a16:creationId xmlns:a16="http://schemas.microsoft.com/office/drawing/2014/main" id="{A478CB86-0A5A-5A4E-90BC-463A4ED92D15}"/>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850977C8-DF6E-374D-AB6B-238F19A737B0}"/>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lnSpc>
                <a:spcPct val="90000"/>
              </a:lnSpc>
            </a:pP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BF44FB8F-76BD-F548-9B3F-695CE0BFAD2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78880E5-B47D-F34F-8C72-07726451AB5B}" type="slidenum">
              <a:rPr lang="en-US" altLang="en-US" sz="1200" b="0" smtClean="0">
                <a:latin typeface="Arial" panose="020B0604020202020204" pitchFamily="34" charset="0"/>
              </a:rPr>
              <a:pPr/>
              <a:t>14</a:t>
            </a:fld>
            <a:endParaRPr lang="en-US" altLang="en-US" sz="1200" b="0">
              <a:latin typeface="Arial" panose="020B0604020202020204" pitchFamily="34" charset="0"/>
            </a:endParaRPr>
          </a:p>
        </p:txBody>
      </p:sp>
      <p:sp>
        <p:nvSpPr>
          <p:cNvPr id="93186" name="Rectangle 2">
            <a:extLst>
              <a:ext uri="{FF2B5EF4-FFF2-40B4-BE49-F238E27FC236}">
                <a16:creationId xmlns:a16="http://schemas.microsoft.com/office/drawing/2014/main" id="{B6802FEF-E96D-A641-986B-4984D7083395}"/>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C000069-CAA0-404F-96B2-84B5CC4424EA}"/>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r>
              <a:rPr lang="en-US" altLang="en-US" dirty="0">
                <a:latin typeface="Arial" panose="020B0604020202020204" pitchFamily="34" charset="0"/>
                <a:ea typeface="ＭＳ Ｐゴシック" panose="020B0600070205080204" pitchFamily="34" charset="-128"/>
              </a:rPr>
              <a:t> </a:t>
            </a: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A21FDD73-342E-D94A-B2EB-48AF327CCC8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D1BB4D9-CB49-6C42-9883-C7CA0CCF607A}" type="slidenum">
              <a:rPr lang="en-US" altLang="en-US" sz="1200" b="0" smtClean="0">
                <a:latin typeface="Arial" panose="020B0604020202020204" pitchFamily="34" charset="0"/>
              </a:rPr>
              <a:pPr/>
              <a:t>15</a:t>
            </a:fld>
            <a:endParaRPr lang="en-US" altLang="en-US" sz="1200" b="0">
              <a:latin typeface="Arial" panose="020B0604020202020204" pitchFamily="34" charset="0"/>
            </a:endParaRPr>
          </a:p>
        </p:txBody>
      </p:sp>
      <p:sp>
        <p:nvSpPr>
          <p:cNvPr id="97282" name="Rectangle 2">
            <a:extLst>
              <a:ext uri="{FF2B5EF4-FFF2-40B4-BE49-F238E27FC236}">
                <a16:creationId xmlns:a16="http://schemas.microsoft.com/office/drawing/2014/main" id="{76659450-C26B-8040-B8B6-1D023B671EB7}"/>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0E20C99-E7D8-704E-B8AA-DCDA27F19284}"/>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
        <p:nvSpPr>
          <p:cNvPr id="97284" name="Text Box 4">
            <a:extLst>
              <a:ext uri="{FF2B5EF4-FFF2-40B4-BE49-F238E27FC236}">
                <a16:creationId xmlns:a16="http://schemas.microsoft.com/office/drawing/2014/main" id="{F256B030-353C-4C46-9B70-2DC8722D15FD}"/>
              </a:ext>
            </a:extLst>
          </p:cNvPr>
          <p:cNvSpPr txBox="1">
            <a:spLocks noChangeArrowheads="1"/>
          </p:cNvSpPr>
          <p:nvPr/>
        </p:nvSpPr>
        <p:spPr bwMode="auto">
          <a:xfrm>
            <a:off x="1257300" y="4492625"/>
            <a:ext cx="453390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GB" altLang="en-US" b="0">
              <a:latin typeface="Times" pitchFamily="2" charset="0"/>
            </a:endParaRPr>
          </a:p>
        </p:txBody>
      </p:sp>
      <p:sp>
        <p:nvSpPr>
          <p:cNvPr id="97285" name="Text Box 5">
            <a:extLst>
              <a:ext uri="{FF2B5EF4-FFF2-40B4-BE49-F238E27FC236}">
                <a16:creationId xmlns:a16="http://schemas.microsoft.com/office/drawing/2014/main" id="{AAE92D06-5566-4949-89A4-0A9716765686}"/>
              </a:ext>
            </a:extLst>
          </p:cNvPr>
          <p:cNvSpPr txBox="1">
            <a:spLocks noChangeArrowheads="1"/>
          </p:cNvSpPr>
          <p:nvPr/>
        </p:nvSpPr>
        <p:spPr bwMode="auto">
          <a:xfrm>
            <a:off x="1285875" y="4648200"/>
            <a:ext cx="4619625" cy="120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200" b="0">
                <a:latin typeface="Times" pitchFamily="2" charset="0"/>
              </a:rPr>
              <a:t>This training focuses on how to gather information and how to use that to develop a 1</a:t>
            </a:r>
            <a:r>
              <a:rPr lang="en-US" altLang="en-US" sz="1200" b="0" baseline="30000">
                <a:latin typeface="Times" pitchFamily="2" charset="0"/>
              </a:rPr>
              <a:t>st</a:t>
            </a:r>
            <a:r>
              <a:rPr lang="en-US" altLang="en-US" sz="1200" b="0">
                <a:latin typeface="Times" pitchFamily="2" charset="0"/>
              </a:rPr>
              <a:t> plan. Because this training skips the first step you need to help people notice what should happen.  Emphasize that plans that work are always developed in partnership and that they always start with thinking about what you want to learn.  The next slide has some of the questions that those who write plans should start with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79F8397-530E-EE4B-85A1-66D22F5D48A3}"/>
              </a:ext>
            </a:extLst>
          </p:cNvPr>
          <p:cNvSpPr>
            <a:spLocks noGrp="1" noRot="1" noChangeAspect="1" noChangeArrowheads="1" noTextEdit="1"/>
          </p:cNvSpPr>
          <p:nvPr>
            <p:ph type="sldImg"/>
          </p:nvPr>
        </p:nvSpPr>
        <p:spPr>
          <a:xfrm>
            <a:off x="4330700" y="754063"/>
            <a:ext cx="1401763" cy="1049337"/>
          </a:xfrm>
          <a:ln/>
        </p:spPr>
      </p:sp>
      <p:sp>
        <p:nvSpPr>
          <p:cNvPr id="105474" name="Notes Placeholder 2">
            <a:extLst>
              <a:ext uri="{FF2B5EF4-FFF2-40B4-BE49-F238E27FC236}">
                <a16:creationId xmlns:a16="http://schemas.microsoft.com/office/drawing/2014/main" id="{03B259FB-D99F-8341-B5C5-C57CFD83CCCD}"/>
              </a:ext>
            </a:extLst>
          </p:cNvPr>
          <p:cNvSpPr>
            <a:spLocks noGrp="1" noChangeArrowheads="1"/>
          </p:cNvSpPr>
          <p:nvPr>
            <p:ph type="body" idx="1"/>
          </p:nvPr>
        </p:nvSpPr>
        <p:spPr>
          <a:xfrm>
            <a:off x="762000" y="1781175"/>
            <a:ext cx="5486400" cy="4183063"/>
          </a:xfrm>
          <a:noFill/>
          <a:extLst>
            <a:ext uri="{909E8E84-426E-40dd-AFC4-6F175D3DCCD1}">
              <a14:hiddenFill xmlns:a14="http://schemas.microsoft.com/office/drawing/2010/main" xmlns="">
                <a:solidFill>
                  <a:srgbClr val="FFFFFF"/>
                </a:solidFill>
              </a14:hiddenFill>
            </a:ext>
          </a:extLst>
        </p:spPr>
        <p:txBody>
          <a:bodyPr/>
          <a:lstStyle/>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5475" name="Slide Number Placeholder 3">
            <a:extLst>
              <a:ext uri="{FF2B5EF4-FFF2-40B4-BE49-F238E27FC236}">
                <a16:creationId xmlns:a16="http://schemas.microsoft.com/office/drawing/2014/main" id="{453FCDA2-21B8-034E-80B8-9DE80873994C}"/>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9C23B0B1-5C55-E848-AF42-0724C5CFF135}" type="slidenum">
              <a:rPr lang="en-US" altLang="en-US" sz="1200" b="0" smtClean="0">
                <a:latin typeface="Arial" panose="020B0604020202020204" pitchFamily="34" charset="0"/>
                <a:cs typeface="Arial" panose="020B0604020202020204" pitchFamily="34" charset="0"/>
              </a:rPr>
              <a:pPr/>
              <a:t>16</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78D3D22-0454-244F-94F4-875448B2921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0A7674E-A30B-A847-BFB1-C23F35EEA4B4}" type="slidenum">
              <a:rPr lang="en-US" altLang="en-US" sz="1200" b="0" smtClean="0">
                <a:latin typeface="Arial" panose="020B0604020202020204" pitchFamily="34" charset="0"/>
              </a:rPr>
              <a:pPr/>
              <a:t>17</a:t>
            </a:fld>
            <a:endParaRPr lang="en-US" altLang="en-US" sz="1200" b="0">
              <a:latin typeface="Arial" panose="020B0604020202020204" pitchFamily="34" charset="0"/>
            </a:endParaRPr>
          </a:p>
        </p:txBody>
      </p:sp>
      <p:sp>
        <p:nvSpPr>
          <p:cNvPr id="107522" name="Rectangle 2">
            <a:extLst>
              <a:ext uri="{FF2B5EF4-FFF2-40B4-BE49-F238E27FC236}">
                <a16:creationId xmlns:a16="http://schemas.microsoft.com/office/drawing/2014/main" id="{71EB6879-37E4-7C47-8A46-FCF400A280A3}"/>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A2163D7-00DF-0447-A84D-F7F110DF47A6}"/>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lnSpc>
                <a:spcPct val="90000"/>
              </a:lnSpc>
            </a:pP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9B43C760-581A-D048-9227-9CC2EB5B8A44}"/>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66AAD483-86CE-F641-875A-C409B1B6C35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EB1D60CA-6D3F-064D-82E5-975F0CB2653F}"/>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3DBAAF3-5022-2B4A-97E0-2ACB74993FE3}" type="slidenum">
              <a:rPr lang="en-US" altLang="en-US" sz="1200" b="0" smtClean="0">
                <a:latin typeface="Arial" panose="020B0604020202020204" pitchFamily="34" charset="0"/>
              </a:rPr>
              <a:pPr/>
              <a:t>18</a:t>
            </a:fld>
            <a:endParaRPr lang="en-US" altLang="en-US" sz="1200" b="0">
              <a:latin typeface="Arial" panose="020B0604020202020204" pitchFamily="34" charset="0"/>
            </a:endParaRPr>
          </a:p>
        </p:txBody>
      </p:sp>
    </p:spTree>
    <p:extLst>
      <p:ext uri="{BB962C8B-B14F-4D97-AF65-F5344CB8AC3E}">
        <p14:creationId xmlns:p14="http://schemas.microsoft.com/office/powerpoint/2010/main" val="1389262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0C8B3D24-4005-7D43-B4E7-3AD9B651ADCA}"/>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BF617FE8-591B-3E4D-8CE7-3B5E6383CE6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DA53F3CD-8F2E-1044-AC13-5BD82B01EE2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656503C-CF12-9E4E-98E3-416324BF68D1}" type="slidenum">
              <a:rPr lang="en-US" altLang="en-US" sz="1200" b="0" smtClean="0">
                <a:latin typeface="Arial" panose="020B0604020202020204" pitchFamily="34" charset="0"/>
              </a:rPr>
              <a:pPr/>
              <a:t>19</a:t>
            </a:fld>
            <a:endParaRPr lang="en-US" altLang="en-US" sz="1200"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C9DD9E0B-0145-7947-8C95-F0B572618B83}"/>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E70D4BBD-D7BD-5346-BAEC-DD7D28167F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3667" name="Slide Number Placeholder 3">
            <a:extLst>
              <a:ext uri="{FF2B5EF4-FFF2-40B4-BE49-F238E27FC236}">
                <a16:creationId xmlns:a16="http://schemas.microsoft.com/office/drawing/2014/main" id="{40856271-9155-AD4C-8A3C-7AFFC583572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238D707-8728-9746-848E-147462F526AA}" type="slidenum">
              <a:rPr lang="en-US" altLang="en-US" sz="1200" b="0" smtClean="0">
                <a:latin typeface="Arial" panose="020B0604020202020204" pitchFamily="34" charset="0"/>
              </a:rPr>
              <a:pPr/>
              <a:t>20</a:t>
            </a:fld>
            <a:endParaRPr lang="en-US" altLang="en-US" sz="1200" b="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21</a:t>
            </a:fld>
            <a:endParaRPr lang="en-US" altLang="en-US"/>
          </a:p>
        </p:txBody>
      </p:sp>
    </p:spTree>
    <p:extLst>
      <p:ext uri="{BB962C8B-B14F-4D97-AF65-F5344CB8AC3E}">
        <p14:creationId xmlns:p14="http://schemas.microsoft.com/office/powerpoint/2010/main" val="243456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E78917C-6241-9642-83ED-FD58E22EC3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495DF5B-419C-CD49-B04D-615192339664}" type="slidenum">
              <a:rPr lang="en-US" altLang="en-US" sz="1200" b="0" smtClean="0">
                <a:latin typeface="Arial" panose="020B0604020202020204" pitchFamily="34" charset="0"/>
              </a:rPr>
              <a:pPr/>
              <a:t>2</a:t>
            </a:fld>
            <a:endParaRPr lang="en-US" altLang="en-US" sz="1200" b="0">
              <a:latin typeface="Arial" panose="020B0604020202020204" pitchFamily="34" charset="0"/>
            </a:endParaRPr>
          </a:p>
        </p:txBody>
      </p:sp>
      <p:sp>
        <p:nvSpPr>
          <p:cNvPr id="72706" name="Rectangle 2">
            <a:extLst>
              <a:ext uri="{FF2B5EF4-FFF2-40B4-BE49-F238E27FC236}">
                <a16:creationId xmlns:a16="http://schemas.microsoft.com/office/drawing/2014/main" id="{66BEA047-F3C8-2144-8BC5-C4AB1AC7DAF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BB195001-4C16-1944-ACEB-1F6D4A903C77}"/>
              </a:ext>
            </a:extLst>
          </p:cNvPr>
          <p:cNvSpPr>
            <a:spLocks noGrp="1" noChangeArrowheads="1"/>
          </p:cNvSpPr>
          <p:nvPr>
            <p:ph type="body" idx="1"/>
          </p:nvPr>
        </p:nvSpPr>
        <p:spPr>
          <a:xfrm>
            <a:off x="914400" y="4416425"/>
            <a:ext cx="5029200" cy="418306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92FE665E-5B8E-EA44-BAE0-CBDBAF7A32FC}"/>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5ACCA0F8-607A-7C4A-A86B-FB2BC449642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0F01EB61-29D0-6049-A811-6DD105F9581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37CBE23-CDF6-8C4F-ABD5-A1D9B6278237}" type="slidenum">
              <a:rPr lang="en-US" altLang="en-US" sz="1200" b="0" smtClean="0">
                <a:latin typeface="Arial" panose="020B0604020202020204" pitchFamily="34" charset="0"/>
              </a:rPr>
              <a:pPr/>
              <a:t>24</a:t>
            </a:fld>
            <a:endParaRPr lang="en-US" altLang="en-US" sz="1200" b="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E94021F0-84EE-1949-A044-5E06F086231E}"/>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EF076562-7835-DF4A-9848-F9EFF7C9C83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84F53A6D-C230-A24F-AE94-358B996061D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D300A8C-B9CA-4B4C-A132-7A31BB4BA5F4}" type="slidenum">
              <a:rPr lang="en-US" altLang="en-US" sz="1200" b="0" smtClean="0">
                <a:latin typeface="Arial" panose="020B0604020202020204" pitchFamily="34" charset="0"/>
              </a:rPr>
              <a:pPr/>
              <a:t>25</a:t>
            </a:fld>
            <a:endParaRPr lang="en-US" altLang="en-US" sz="1200" b="0">
              <a:latin typeface="Arial" panose="020B0604020202020204" pitchFamily="34" charset="0"/>
            </a:endParaRPr>
          </a:p>
        </p:txBody>
      </p:sp>
    </p:spTree>
    <p:extLst>
      <p:ext uri="{BB962C8B-B14F-4D97-AF65-F5344CB8AC3E}">
        <p14:creationId xmlns:p14="http://schemas.microsoft.com/office/powerpoint/2010/main" val="89283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F866140D-E091-4641-8775-0B820ED2D2D3}"/>
              </a:ext>
            </a:extLst>
          </p:cNvPr>
          <p:cNvSpPr>
            <a:spLocks noGrp="1" noRot="1" noChangeAspect="1" noChangeArrowheads="1" noTextEdit="1"/>
          </p:cNvSpPr>
          <p:nvPr>
            <p:ph type="sldImg"/>
          </p:nvPr>
        </p:nvSpPr>
        <p:spPr>
          <a:ln/>
        </p:spPr>
      </p:sp>
      <p:sp>
        <p:nvSpPr>
          <p:cNvPr id="136194" name="Notes Placeholder 2">
            <a:extLst>
              <a:ext uri="{FF2B5EF4-FFF2-40B4-BE49-F238E27FC236}">
                <a16:creationId xmlns:a16="http://schemas.microsoft.com/office/drawing/2014/main" id="{256B876C-7539-7445-89C5-2EAFBEEFC83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r>
              <a:rPr lang="en-US" altLang="en-US" b="0" dirty="0">
                <a:latin typeface="Arial" panose="020B0604020202020204" pitchFamily="34" charset="0"/>
                <a:ea typeface="ＭＳ Ｐゴシック" panose="020B0600070205080204" pitchFamily="34" charset="-128"/>
              </a:rPr>
              <a:t> </a:t>
            </a:r>
          </a:p>
        </p:txBody>
      </p:sp>
      <p:sp>
        <p:nvSpPr>
          <p:cNvPr id="136195" name="Slide Number Placeholder 3">
            <a:extLst>
              <a:ext uri="{FF2B5EF4-FFF2-40B4-BE49-F238E27FC236}">
                <a16:creationId xmlns:a16="http://schemas.microsoft.com/office/drawing/2014/main" id="{8447E900-5082-1348-80B4-FC6C0D856BC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79F4526-75B7-534B-A3D7-C487D55EFE16}" type="slidenum">
              <a:rPr lang="en-US" altLang="en-US" sz="1200" b="0" smtClean="0">
                <a:latin typeface="Arial" panose="020B0604020202020204" pitchFamily="34" charset="0"/>
              </a:rPr>
              <a:pPr/>
              <a:t>26</a:t>
            </a:fld>
            <a:endParaRPr lang="en-US" altLang="en-US" sz="1200" b="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9BEB8E1A-32E2-484D-91B8-C1B4927914F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A35FEFF2-BDD7-1048-AAFF-FF9D5C0F5F51}" type="slidenum">
              <a:rPr lang="en-US" altLang="en-US" sz="1200" b="0" smtClean="0">
                <a:latin typeface="Arial" panose="020B0604020202020204" pitchFamily="34" charset="0"/>
              </a:rPr>
              <a:pPr/>
              <a:t>27</a:t>
            </a:fld>
            <a:endParaRPr lang="en-US" altLang="en-US" sz="1200" b="0">
              <a:latin typeface="Arial" panose="020B0604020202020204" pitchFamily="34" charset="0"/>
            </a:endParaRPr>
          </a:p>
        </p:txBody>
      </p:sp>
      <p:sp>
        <p:nvSpPr>
          <p:cNvPr id="138242" name="Rectangle 2">
            <a:extLst>
              <a:ext uri="{FF2B5EF4-FFF2-40B4-BE49-F238E27FC236}">
                <a16:creationId xmlns:a16="http://schemas.microsoft.com/office/drawing/2014/main" id="{728EF886-F1C2-8946-A118-A7D0E92918B5}"/>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278411D7-F178-764D-B261-E17F9015875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Lst>
        </p:spPr>
        <p:txBody>
          <a:bodyPr lIns="91435" tIns="45718" rIns="91435" bIns="45718"/>
          <a:lstStyle/>
          <a:p>
            <a:pPr eaLnBrk="1" hangingPunct="1">
              <a:spcBef>
                <a:spcPct val="0"/>
              </a:spcBef>
              <a:buFont typeface="Wingdings" pitchFamily="2" charset="2"/>
              <a:buNone/>
            </a:pPr>
            <a:endParaRPr lang="en-US" altLang="en-US" sz="1200" b="0" dirty="0">
              <a:latin typeface="Palatino Linotype" panose="0204050205050503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81BA6298-BA02-5640-8FEE-8A0143E6F684}"/>
              </a:ext>
            </a:extLst>
          </p:cNvPr>
          <p:cNvSpPr>
            <a:spLocks noGrp="1" noRot="1" noChangeAspect="1" noChangeArrowheads="1" noTextEdit="1"/>
          </p:cNvSpPr>
          <p:nvPr>
            <p:ph type="sldImg"/>
          </p:nvPr>
        </p:nvSpPr>
        <p:spPr>
          <a:ln/>
        </p:spPr>
      </p:sp>
      <p:sp>
        <p:nvSpPr>
          <p:cNvPr id="140290" name="Notes Placeholder 2">
            <a:extLst>
              <a:ext uri="{FF2B5EF4-FFF2-40B4-BE49-F238E27FC236}">
                <a16:creationId xmlns:a16="http://schemas.microsoft.com/office/drawing/2014/main" id="{689ED3CA-62B4-6945-9E89-C1A07D41796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564F2F8E-382A-E947-BC55-EFEA517BB7B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9C2B1D5-EBFE-D64B-A7B4-E5310676E52B}" type="slidenum">
              <a:rPr lang="en-US" altLang="en-US" sz="1200" b="0" smtClean="0">
                <a:latin typeface="Arial" panose="020B0604020202020204" pitchFamily="34" charset="0"/>
              </a:rPr>
              <a:pPr/>
              <a:t>28</a:t>
            </a:fld>
            <a:endParaRPr lang="en-US" altLang="en-US" sz="1200" b="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001506F6-FB18-244E-989E-464C06AD4BE6}"/>
              </a:ext>
            </a:extLst>
          </p:cNvPr>
          <p:cNvSpPr>
            <a:spLocks noGrp="1" noRot="1" noChangeAspect="1" noChangeArrowheads="1" noTextEdit="1"/>
          </p:cNvSpPr>
          <p:nvPr>
            <p:ph type="sldImg"/>
          </p:nvPr>
        </p:nvSpPr>
        <p:spPr>
          <a:ln/>
        </p:spPr>
      </p:sp>
      <p:sp>
        <p:nvSpPr>
          <p:cNvPr id="142338" name="Notes Placeholder 2">
            <a:extLst>
              <a:ext uri="{FF2B5EF4-FFF2-40B4-BE49-F238E27FC236}">
                <a16:creationId xmlns:a16="http://schemas.microsoft.com/office/drawing/2014/main" id="{53E00FA0-93D7-3D42-82DC-0824CA8AB08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F44ADF34-2059-A54D-9F10-F640EBF6F09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B20F6F92-D8AD-9040-9BFC-FF1077027E24}" type="slidenum">
              <a:rPr lang="en-US" altLang="en-US" sz="1200" b="0" smtClean="0">
                <a:latin typeface="Arial" panose="020B0604020202020204" pitchFamily="34" charset="0"/>
              </a:rPr>
              <a:pPr/>
              <a:t>29</a:t>
            </a:fld>
            <a:endParaRPr lang="en-US" altLang="en-US" sz="1200" b="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EA9F160B-3827-FF4B-954C-9AF15096B63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587B25C-739B-4342-88EA-9EB851D5BE8E}"/>
              </a:ext>
            </a:extLst>
          </p:cNvPr>
          <p:cNvSpPr>
            <a:spLocks noGrp="1"/>
          </p:cNvSpPr>
          <p:nvPr>
            <p:ph type="body" idx="1"/>
          </p:nvPr>
        </p:nvSpPr>
        <p:spPr/>
        <p:txBody>
          <a:bodyPr/>
          <a:lstStyle/>
          <a:p>
            <a:pPr>
              <a:defRPr/>
            </a:pPr>
            <a:endParaRPr lang="en-US" b="0" dirty="0">
              <a:cs typeface="MS PGothic" pitchFamily="34" charset="-128"/>
            </a:endParaRPr>
          </a:p>
        </p:txBody>
      </p:sp>
      <p:sp>
        <p:nvSpPr>
          <p:cNvPr id="144387" name="Slide Number Placeholder 3">
            <a:extLst>
              <a:ext uri="{FF2B5EF4-FFF2-40B4-BE49-F238E27FC236}">
                <a16:creationId xmlns:a16="http://schemas.microsoft.com/office/drawing/2014/main" id="{F12551AC-198F-A84A-8102-3330CBC68D7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296157F-59DA-8D4B-BAA8-72F079EB0DA0}" type="slidenum">
              <a:rPr lang="en-US" altLang="en-US" sz="1200" b="0" smtClean="0">
                <a:latin typeface="Arial" panose="020B0604020202020204" pitchFamily="34" charset="0"/>
              </a:rPr>
              <a:pPr/>
              <a:t>30</a:t>
            </a:fld>
            <a:endParaRPr lang="en-US" altLang="en-US" sz="1200" b="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DDA5AEFA-65A2-E847-96C8-0DB649F79065}"/>
              </a:ext>
            </a:extLst>
          </p:cNvPr>
          <p:cNvSpPr>
            <a:spLocks noGrp="1" noRot="1" noChangeAspect="1" noChangeArrowheads="1" noTextEdit="1"/>
          </p:cNvSpPr>
          <p:nvPr>
            <p:ph type="sldImg"/>
          </p:nvPr>
        </p:nvSpPr>
        <p:spPr>
          <a:ln/>
        </p:spPr>
      </p:sp>
      <p:sp>
        <p:nvSpPr>
          <p:cNvPr id="146434" name="Notes Placeholder 2">
            <a:extLst>
              <a:ext uri="{FF2B5EF4-FFF2-40B4-BE49-F238E27FC236}">
                <a16:creationId xmlns:a16="http://schemas.microsoft.com/office/drawing/2014/main" id="{6BF407A0-ACF6-704F-8033-16715DEDB7D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46FA6885-2545-744B-AA1A-1206EAE63E4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3A64731-8A83-184C-AB0F-F76FF318B882}" type="slidenum">
              <a:rPr lang="en-US" altLang="en-US" sz="1200" b="0" smtClean="0">
                <a:latin typeface="Arial" panose="020B0604020202020204" pitchFamily="34" charset="0"/>
              </a:rPr>
              <a:pPr/>
              <a:t>31</a:t>
            </a:fld>
            <a:endParaRPr lang="en-US" altLang="en-US" sz="1200" b="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461E311A-1E91-7E4E-8593-7A9C78778FE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B4F2BD2-E138-8148-9CB5-989FF9744C8B}"/>
              </a:ext>
            </a:extLst>
          </p:cNvPr>
          <p:cNvSpPr>
            <a:spLocks noGrp="1"/>
          </p:cNvSpPr>
          <p:nvPr>
            <p:ph type="body" idx="1"/>
          </p:nvPr>
        </p:nvSpPr>
        <p:spPr/>
        <p:txBody>
          <a:bodyPr/>
          <a:lstStyle/>
          <a:p>
            <a:pPr>
              <a:defRPr/>
            </a:pPr>
            <a:endParaRPr lang="en-US" dirty="0">
              <a:cs typeface="MS PGothic" pitchFamily="34" charset="-128"/>
            </a:endParaRPr>
          </a:p>
        </p:txBody>
      </p:sp>
      <p:sp>
        <p:nvSpPr>
          <p:cNvPr id="150531" name="Slide Number Placeholder 3">
            <a:extLst>
              <a:ext uri="{FF2B5EF4-FFF2-40B4-BE49-F238E27FC236}">
                <a16:creationId xmlns:a16="http://schemas.microsoft.com/office/drawing/2014/main" id="{1A84BF9D-A979-E643-8594-33AD3AD3A69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EE15A15-8D6E-6040-9AFB-A84CC5692BFC}" type="slidenum">
              <a:rPr lang="en-US" altLang="en-US" sz="1200" b="0" smtClean="0">
                <a:latin typeface="Arial" panose="020B0604020202020204" pitchFamily="34" charset="0"/>
              </a:rPr>
              <a:pPr/>
              <a:t>33</a:t>
            </a:fld>
            <a:endParaRPr lang="en-US" altLang="en-US" sz="1200" b="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656531CA-1C86-E34D-916E-59355B815835}"/>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93974608-CD40-C44D-B97B-FB2F64BE1EB4}"/>
              </a:ext>
            </a:extLst>
          </p:cNvPr>
          <p:cNvSpPr>
            <a:spLocks noGrp="1" noChangeArrowheads="1"/>
          </p:cNvSpPr>
          <p:nvPr>
            <p:ph type="body" idx="1"/>
          </p:nvPr>
        </p:nvSpPr>
        <p:spPr>
          <a:ln/>
        </p:spPr>
        <p:txBody>
          <a:bodyPr/>
          <a:lstStyle/>
          <a:p>
            <a:pPr>
              <a:defRPr/>
            </a:pPr>
            <a:endParaRPr lang="en-US"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F939D532-F20C-104D-9D51-71F34A8F5938}"/>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42540605-0B76-E841-B8E8-CEE5453D6C6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49C72C4F-BB5F-B743-88FD-424A867AA5D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F5FDCF0-3B34-2042-B3BA-23B443D33271}" type="slidenum">
              <a:rPr lang="en-US" altLang="en-US" sz="1200" b="0" smtClean="0">
                <a:latin typeface="Arial" panose="020B0604020202020204" pitchFamily="34" charset="0"/>
              </a:rPr>
              <a:pPr/>
              <a:t>3</a:t>
            </a:fld>
            <a:endParaRPr lang="en-US" altLang="en-US" sz="1200" b="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13E20831-E639-D44F-9A7A-390E9BDD3C9D}"/>
              </a:ext>
            </a:extLst>
          </p:cNvPr>
          <p:cNvSpPr>
            <a:spLocks noGrp="1" noRot="1" noChangeAspect="1" noChangeArrowheads="1" noTextEdit="1"/>
          </p:cNvSpPr>
          <p:nvPr>
            <p:ph type="sldImg"/>
          </p:nvPr>
        </p:nvSpPr>
        <p:spPr>
          <a:ln/>
        </p:spPr>
      </p:sp>
      <p:sp>
        <p:nvSpPr>
          <p:cNvPr id="154626" name="Notes Placeholder 2">
            <a:extLst>
              <a:ext uri="{FF2B5EF4-FFF2-40B4-BE49-F238E27FC236}">
                <a16:creationId xmlns:a16="http://schemas.microsoft.com/office/drawing/2014/main" id="{9C825CEC-6489-E147-8DC6-B9C119590475}"/>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70088659-6F21-6745-8658-2299DC246D3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F7A5CEC0-4200-7748-8363-051E807BB9C3}" type="slidenum">
              <a:rPr lang="en-US" altLang="en-US" sz="1200" b="0" smtClean="0">
                <a:latin typeface="Arial" panose="020B0604020202020204" pitchFamily="34" charset="0"/>
              </a:rPr>
              <a:pPr/>
              <a:t>35</a:t>
            </a:fld>
            <a:endParaRPr lang="en-US" altLang="en-US" sz="1200" b="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480A5E70-8969-9C4F-A069-79D7B81304D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2B616A2-00ED-024E-8EF8-C79837FF6C02}"/>
              </a:ext>
            </a:extLst>
          </p:cNvPr>
          <p:cNvSpPr>
            <a:spLocks noGrp="1"/>
          </p:cNvSpPr>
          <p:nvPr>
            <p:ph type="body" idx="1"/>
          </p:nvPr>
        </p:nvSpPr>
        <p:spPr/>
        <p:txBody>
          <a:bodyPr/>
          <a:lstStyle/>
          <a:p>
            <a:pPr>
              <a:defRPr/>
            </a:pPr>
            <a:r>
              <a:rPr lang="en-US" b="0" dirty="0">
                <a:cs typeface="MS PGothic" pitchFamily="34" charset="-128"/>
              </a:rPr>
              <a:t> </a:t>
            </a:r>
          </a:p>
          <a:p>
            <a:pPr>
              <a:defRPr/>
            </a:pPr>
            <a:endParaRPr lang="en-US" b="0" dirty="0"/>
          </a:p>
        </p:txBody>
      </p:sp>
      <p:sp>
        <p:nvSpPr>
          <p:cNvPr id="156675" name="Slide Number Placeholder 3">
            <a:extLst>
              <a:ext uri="{FF2B5EF4-FFF2-40B4-BE49-F238E27FC236}">
                <a16:creationId xmlns:a16="http://schemas.microsoft.com/office/drawing/2014/main" id="{2DEE24FC-4689-A74D-B334-004589C5C84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4426B64-F747-0247-8546-DC0937A5FD36}" type="slidenum">
              <a:rPr lang="en-US" altLang="en-US" sz="1200" b="0" smtClean="0">
                <a:latin typeface="Arial" panose="020B0604020202020204" pitchFamily="34" charset="0"/>
              </a:rPr>
              <a:pPr/>
              <a:t>36</a:t>
            </a:fld>
            <a:endParaRPr lang="en-US" altLang="en-US" sz="1200" b="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9259D61E-2378-8447-9A20-FB669D31C58C}"/>
              </a:ext>
            </a:extLst>
          </p:cNvPr>
          <p:cNvSpPr>
            <a:spLocks noGrp="1" noRot="1" noChangeAspect="1" noChangeArrowheads="1" noTextEdit="1"/>
          </p:cNvSpPr>
          <p:nvPr>
            <p:ph type="sldImg"/>
          </p:nvPr>
        </p:nvSpPr>
        <p:spPr>
          <a:ln/>
        </p:spPr>
      </p:sp>
      <p:sp>
        <p:nvSpPr>
          <p:cNvPr id="148482" name="Notes Placeholder 2">
            <a:extLst>
              <a:ext uri="{FF2B5EF4-FFF2-40B4-BE49-F238E27FC236}">
                <a16:creationId xmlns:a16="http://schemas.microsoft.com/office/drawing/2014/main" id="{C8545812-99E6-2049-9BD0-0D7B657D415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
        <p:nvSpPr>
          <p:cNvPr id="148483" name="Slide Number Placeholder 3">
            <a:extLst>
              <a:ext uri="{FF2B5EF4-FFF2-40B4-BE49-F238E27FC236}">
                <a16:creationId xmlns:a16="http://schemas.microsoft.com/office/drawing/2014/main" id="{93F2530B-B5BD-A744-9E4C-36059915CD1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2398DCA-6E2F-644B-94B7-B884813FB10C}" type="slidenum">
              <a:rPr lang="en-US" altLang="en-US" sz="1200" b="0" smtClean="0">
                <a:latin typeface="Arial" panose="020B0604020202020204" pitchFamily="34" charset="0"/>
              </a:rPr>
              <a:pPr/>
              <a:t>37</a:t>
            </a:fld>
            <a:endParaRPr lang="en-US" altLang="en-US" sz="1200" b="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A92E84EE-178D-AC46-8482-3376CC26FB27}"/>
              </a:ext>
            </a:extLst>
          </p:cNvPr>
          <p:cNvSpPr>
            <a:spLocks noGrp="1" noRot="1" noChangeAspect="1" noChangeArrowheads="1" noTextEdit="1"/>
          </p:cNvSpPr>
          <p:nvPr>
            <p:ph type="sldImg"/>
          </p:nvPr>
        </p:nvSpPr>
        <p:spPr>
          <a:ln/>
        </p:spPr>
      </p:sp>
      <p:sp>
        <p:nvSpPr>
          <p:cNvPr id="158722" name="Notes Placeholder 2">
            <a:extLst>
              <a:ext uri="{FF2B5EF4-FFF2-40B4-BE49-F238E27FC236}">
                <a16:creationId xmlns:a16="http://schemas.microsoft.com/office/drawing/2014/main" id="{0F1C33FA-CAF1-3045-A217-2BB380E870F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GB" altLang="en-US" b="0" u="sng" dirty="0">
              <a:latin typeface="Arial" panose="020B0604020202020204" pitchFamily="34" charset="0"/>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A1786999-9719-8141-9880-3BA8A8BE0A8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50A21EAA-BFA4-904B-9885-04B304FEB00D}" type="slidenum">
              <a:rPr lang="en-US" altLang="en-US" sz="1200" b="0" smtClean="0">
                <a:latin typeface="Arial" panose="020B0604020202020204" pitchFamily="34" charset="0"/>
              </a:rPr>
              <a:pPr/>
              <a:t>38</a:t>
            </a:fld>
            <a:endParaRPr lang="en-US" altLang="en-US" sz="1200" b="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03CF20CB-FA78-3C4F-97CE-2D724F9C0BA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A203643E-EED5-C140-AAD4-B77FDABB13F9}" type="slidenum">
              <a:rPr lang="en-US" altLang="en-US" sz="1200" b="0" smtClean="0">
                <a:latin typeface="Arial" panose="020B0604020202020204" pitchFamily="34" charset="0"/>
              </a:rPr>
              <a:pPr/>
              <a:t>5</a:t>
            </a:fld>
            <a:endParaRPr lang="en-US" altLang="en-US" sz="1200" b="0">
              <a:latin typeface="Arial" panose="020B0604020202020204" pitchFamily="34" charset="0"/>
            </a:endParaRPr>
          </a:p>
        </p:txBody>
      </p:sp>
      <p:sp>
        <p:nvSpPr>
          <p:cNvPr id="76802" name="Rectangle 2">
            <a:extLst>
              <a:ext uri="{FF2B5EF4-FFF2-40B4-BE49-F238E27FC236}">
                <a16:creationId xmlns:a16="http://schemas.microsoft.com/office/drawing/2014/main" id="{59078508-125A-8F4B-A548-3E77B864AC0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48205385-E7F5-0845-9C2B-3F2CF3842432}"/>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b="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2B9D680-55BA-9B4B-BB2B-950FC392E802}"/>
              </a:ext>
            </a:extLst>
          </p:cNvPr>
          <p:cNvSpPr>
            <a:spLocks noGrp="1" noRot="1" noChangeAspect="1" noChangeArrowheads="1" noTextEdit="1"/>
          </p:cNvSpPr>
          <p:nvPr>
            <p:ph type="sldImg"/>
          </p:nvPr>
        </p:nvSpPr>
        <p:spPr>
          <a:ln/>
        </p:spPr>
      </p:sp>
      <p:sp>
        <p:nvSpPr>
          <p:cNvPr id="78850" name="Notes Placeholder 2">
            <a:extLst>
              <a:ext uri="{FF2B5EF4-FFF2-40B4-BE49-F238E27FC236}">
                <a16:creationId xmlns:a16="http://schemas.microsoft.com/office/drawing/2014/main" id="{FE98895B-0E98-9C47-B1BB-FA07035CE28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E8FA123E-F61B-394B-9494-5714CAF2146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29B8217-6D8C-B94A-B0EF-FED8D5FAF02D}" type="slidenum">
              <a:rPr lang="en-US" altLang="en-US" sz="1200" b="0" smtClean="0">
                <a:latin typeface="Arial" panose="020B0604020202020204" pitchFamily="34" charset="0"/>
              </a:rPr>
              <a:pPr/>
              <a:t>6</a:t>
            </a:fld>
            <a:endParaRPr lang="en-US" altLang="en-US" sz="1200" b="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fld id="{4AA85C9A-841D-2A4F-86E5-42F4EC13633D}" type="slidenum">
              <a:rPr lang="en-US" sz="1200" b="0">
                <a:latin typeface="Arial" charset="0"/>
              </a:rPr>
              <a:pPr/>
              <a:t>7</a:t>
            </a:fld>
            <a:endParaRPr lang="en-US" sz="1200" b="0">
              <a:latin typeface="Arial" charset="0"/>
            </a:endParaRPr>
          </a:p>
        </p:txBody>
      </p:sp>
      <p:sp>
        <p:nvSpPr>
          <p:cNvPr id="54274"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14400" y="4414838"/>
            <a:ext cx="5029200" cy="4184650"/>
          </a:xfrm>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defRPr/>
            </a:pPr>
            <a:endParaRPr lang="en-GB"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98E15D52-1490-7A41-8F2F-6494D7C8A759}"/>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EF9AE7D7-5B48-2F4F-8A71-8A69BE006B6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82947" name="Slide Number Placeholder 3">
            <a:extLst>
              <a:ext uri="{FF2B5EF4-FFF2-40B4-BE49-F238E27FC236}">
                <a16:creationId xmlns:a16="http://schemas.microsoft.com/office/drawing/2014/main" id="{B5F203F9-427A-744C-A64D-E7D52C43D54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512AA59-1739-E24E-9AD8-5765ADE1091F}" type="slidenum">
              <a:rPr lang="en-US" altLang="en-US" sz="1200" b="0" smtClean="0">
                <a:latin typeface="Arial" panose="020B0604020202020204" pitchFamily="34" charset="0"/>
              </a:rPr>
              <a:pPr/>
              <a:t>8</a:t>
            </a:fld>
            <a:endParaRPr lang="en-US" altLang="en-US" sz="1200" b="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7D813787-6BE1-674D-865B-56862225D7DA}"/>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132BC670-CD55-2E44-B41F-6A32DCA4B34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D9A7D807-2632-024A-9F7E-E0AAE0F93B16}"/>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E6C40C2-FF6B-034D-A47C-FE05FA1871CA}" type="slidenum">
              <a:rPr lang="en-US" altLang="en-US" sz="1200" b="0" smtClean="0">
                <a:latin typeface="Arial" panose="020B0604020202020204" pitchFamily="34" charset="0"/>
              </a:rPr>
              <a:pPr/>
              <a:t>9</a:t>
            </a:fld>
            <a:endParaRPr lang="en-US" altLang="en-US" sz="1200" b="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0FC0D48A-23E5-E648-9BFB-3DCDED86C476}"/>
              </a:ext>
            </a:extLst>
          </p:cNvPr>
          <p:cNvSpPr>
            <a:spLocks noGrp="1" noRot="1" noChangeAspect="1" noChangeArrowheads="1" noTextEdit="1"/>
          </p:cNvSpPr>
          <p:nvPr>
            <p:ph type="sldImg"/>
          </p:nvPr>
        </p:nvSpPr>
        <p:spPr>
          <a:ln/>
        </p:spPr>
      </p:sp>
      <p:sp>
        <p:nvSpPr>
          <p:cNvPr id="87042" name="Notes Placeholder 2">
            <a:extLst>
              <a:ext uri="{FF2B5EF4-FFF2-40B4-BE49-F238E27FC236}">
                <a16:creationId xmlns:a16="http://schemas.microsoft.com/office/drawing/2014/main" id="{C09C5576-441A-9444-95EF-468A81FFCDC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sz="1100" b="0" dirty="0">
              <a:latin typeface="Arial" panose="020B0604020202020204" pitchFamily="34" charset="0"/>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07BEBFBE-BA8A-9E4D-88DE-6E6BB9752C0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2C43E0A-B913-2743-9518-D305E81DA232}"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9583-D11C-AD4D-B0F0-3FFE86B72833}"/>
              </a:ext>
            </a:extLst>
          </p:cNvPr>
          <p:cNvSpPr>
            <a:spLocks noGrp="1"/>
          </p:cNvSpPr>
          <p:nvPr>
            <p:ph type="ctrTitle"/>
          </p:nvPr>
        </p:nvSpPr>
        <p:spPr>
          <a:xfrm>
            <a:off x="1268810" y="1242134"/>
            <a:ext cx="7612856" cy="2642388"/>
          </a:xfrm>
        </p:spPr>
        <p:txBody>
          <a:bodyPr anchor="b"/>
          <a:lstStyle>
            <a:lvl1pPr algn="ctr">
              <a:defRPr sz="4996"/>
            </a:lvl1pPr>
          </a:lstStyle>
          <a:p>
            <a:r>
              <a:rPr lang="en-US"/>
              <a:t>Click to edit Master title style</a:t>
            </a:r>
          </a:p>
        </p:txBody>
      </p:sp>
      <p:sp>
        <p:nvSpPr>
          <p:cNvPr id="3" name="Subtitle 2">
            <a:extLst>
              <a:ext uri="{FF2B5EF4-FFF2-40B4-BE49-F238E27FC236}">
                <a16:creationId xmlns:a16="http://schemas.microsoft.com/office/drawing/2014/main" id="{45F57264-5B70-7C4F-9BEE-A653E84208FC}"/>
              </a:ext>
            </a:extLst>
          </p:cNvPr>
          <p:cNvSpPr>
            <a:spLocks noGrp="1"/>
          </p:cNvSpPr>
          <p:nvPr>
            <p:ph type="subTitle" idx="1"/>
          </p:nvPr>
        </p:nvSpPr>
        <p:spPr>
          <a:xfrm>
            <a:off x="1268810" y="3986423"/>
            <a:ext cx="7612856" cy="1832453"/>
          </a:xfrm>
        </p:spPr>
        <p:txBody>
          <a:bodyPr/>
          <a:lstStyle>
            <a:lvl1pPr marL="0" indent="0" algn="ctr">
              <a:buNone/>
              <a:defRPr sz="1998"/>
            </a:lvl1pPr>
            <a:lvl2pPr marL="380665" indent="0" algn="ctr">
              <a:buNone/>
              <a:defRPr sz="1665"/>
            </a:lvl2pPr>
            <a:lvl3pPr marL="761329" indent="0" algn="ctr">
              <a:buNone/>
              <a:defRPr sz="1499"/>
            </a:lvl3pPr>
            <a:lvl4pPr marL="1141994" indent="0" algn="ctr">
              <a:buNone/>
              <a:defRPr sz="1332"/>
            </a:lvl4pPr>
            <a:lvl5pPr marL="1522659" indent="0" algn="ctr">
              <a:buNone/>
              <a:defRPr sz="1332"/>
            </a:lvl5pPr>
            <a:lvl6pPr marL="1903324" indent="0" algn="ctr">
              <a:buNone/>
              <a:defRPr sz="1332"/>
            </a:lvl6pPr>
            <a:lvl7pPr marL="2283988" indent="0" algn="ctr">
              <a:buNone/>
              <a:defRPr sz="1332"/>
            </a:lvl7pPr>
            <a:lvl8pPr marL="2664653" indent="0" algn="ctr">
              <a:buNone/>
              <a:defRPr sz="1332"/>
            </a:lvl8pPr>
            <a:lvl9pPr marL="3045318" indent="0" algn="ctr">
              <a:buNone/>
              <a:defRPr sz="1332"/>
            </a:lvl9pPr>
          </a:lstStyle>
          <a:p>
            <a:r>
              <a:rPr lang="en-US"/>
              <a:t>Click to edit Master subtitle style</a:t>
            </a:r>
          </a:p>
        </p:txBody>
      </p:sp>
      <p:sp>
        <p:nvSpPr>
          <p:cNvPr id="4" name="Date Placeholder 3">
            <a:extLst>
              <a:ext uri="{FF2B5EF4-FFF2-40B4-BE49-F238E27FC236}">
                <a16:creationId xmlns:a16="http://schemas.microsoft.com/office/drawing/2014/main" id="{94A678AF-C918-134E-A324-E13AC53D3A3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00E6D0F-60DB-E346-A76A-391A8044E4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4BB356-5D7C-434D-A1CA-7F8216253118}"/>
              </a:ext>
            </a:extLst>
          </p:cNvPr>
          <p:cNvSpPr>
            <a:spLocks noGrp="1"/>
          </p:cNvSpPr>
          <p:nvPr>
            <p:ph type="sldNum" sz="quarter" idx="12"/>
          </p:nvPr>
        </p:nvSpPr>
        <p:spPr/>
        <p:txBody>
          <a:bodyPr/>
          <a:lstStyle>
            <a:lvl1pPr>
              <a:defRPr/>
            </a:lvl1pPr>
          </a:lstStyle>
          <a:p>
            <a:pPr>
              <a:defRPr/>
            </a:pPr>
            <a:fld id="{4542E5EB-6960-BD4F-8B88-FFEE6D4A98C2}" type="slidenum">
              <a:rPr lang="en-US" altLang="en-US"/>
              <a:pPr>
                <a:defRPr/>
              </a:pPr>
              <a:t>‹#›</a:t>
            </a:fld>
            <a:endParaRPr lang="en-US" altLang="en-US"/>
          </a:p>
        </p:txBody>
      </p:sp>
    </p:spTree>
    <p:extLst>
      <p:ext uri="{BB962C8B-B14F-4D97-AF65-F5344CB8AC3E}">
        <p14:creationId xmlns:p14="http://schemas.microsoft.com/office/powerpoint/2010/main" val="6559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7E4B-B311-254B-A321-6E6597503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9EDAC-DD75-7243-8ED5-4EB91FD54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E7F3E-750C-9D4C-B0C2-083EC947E9A9}"/>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B6B1115B-BF77-504C-A79D-FD27C02CFF2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B852A6-9E15-5F43-AC9D-58572980BB21}"/>
              </a:ext>
            </a:extLst>
          </p:cNvPr>
          <p:cNvSpPr>
            <a:spLocks noGrp="1"/>
          </p:cNvSpPr>
          <p:nvPr>
            <p:ph type="sldNum" sz="quarter" idx="12"/>
          </p:nvPr>
        </p:nvSpPr>
        <p:spPr/>
        <p:txBody>
          <a:bodyPr/>
          <a:lstStyle>
            <a:lvl1pPr>
              <a:defRPr/>
            </a:lvl1pPr>
          </a:lstStyle>
          <a:p>
            <a:pPr>
              <a:defRPr/>
            </a:pPr>
            <a:fld id="{EF83D01D-F0D1-0149-B031-29CB89D7EF22}" type="slidenum">
              <a:rPr lang="en-US" altLang="en-US"/>
              <a:pPr>
                <a:defRPr/>
              </a:pPr>
              <a:t>‹#›</a:t>
            </a:fld>
            <a:endParaRPr lang="en-US" altLang="en-US"/>
          </a:p>
        </p:txBody>
      </p:sp>
    </p:spTree>
    <p:extLst>
      <p:ext uri="{BB962C8B-B14F-4D97-AF65-F5344CB8AC3E}">
        <p14:creationId xmlns:p14="http://schemas.microsoft.com/office/powerpoint/2010/main" val="173239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49A5C-7CDA-974C-B71F-48CF964DF0EF}"/>
              </a:ext>
            </a:extLst>
          </p:cNvPr>
          <p:cNvSpPr>
            <a:spLocks noGrp="1"/>
          </p:cNvSpPr>
          <p:nvPr>
            <p:ph type="title" orient="vert"/>
          </p:nvPr>
        </p:nvSpPr>
        <p:spPr>
          <a:xfrm>
            <a:off x="7263934" y="404089"/>
            <a:ext cx="2188696" cy="64320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4DA51-7D9F-2141-AB13-D3413205D923}"/>
              </a:ext>
            </a:extLst>
          </p:cNvPr>
          <p:cNvSpPr>
            <a:spLocks noGrp="1"/>
          </p:cNvSpPr>
          <p:nvPr>
            <p:ph type="body" orient="vert" idx="1"/>
          </p:nvPr>
        </p:nvSpPr>
        <p:spPr>
          <a:xfrm>
            <a:off x="697845" y="404089"/>
            <a:ext cx="6439208" cy="6432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9C353-2432-224A-9690-C69C3D688DA2}"/>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399968B-AD72-8343-9830-93C30D3824B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21EBF05-89E1-214F-BBB7-DCA04DD39FBE}"/>
              </a:ext>
            </a:extLst>
          </p:cNvPr>
          <p:cNvSpPr>
            <a:spLocks noGrp="1"/>
          </p:cNvSpPr>
          <p:nvPr>
            <p:ph type="sldNum" sz="quarter" idx="12"/>
          </p:nvPr>
        </p:nvSpPr>
        <p:spPr/>
        <p:txBody>
          <a:bodyPr/>
          <a:lstStyle>
            <a:lvl1pPr>
              <a:defRPr/>
            </a:lvl1pPr>
          </a:lstStyle>
          <a:p>
            <a:pPr>
              <a:defRPr/>
            </a:pPr>
            <a:fld id="{8D6A0E86-008B-3D43-9B24-C01E9929FEBA}" type="slidenum">
              <a:rPr lang="en-US" altLang="en-US"/>
              <a:pPr>
                <a:defRPr/>
              </a:pPr>
              <a:t>‹#›</a:t>
            </a:fld>
            <a:endParaRPr lang="en-US" altLang="en-US"/>
          </a:p>
        </p:txBody>
      </p:sp>
    </p:spTree>
    <p:extLst>
      <p:ext uri="{BB962C8B-B14F-4D97-AF65-F5344CB8AC3E}">
        <p14:creationId xmlns:p14="http://schemas.microsoft.com/office/powerpoint/2010/main" val="240873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14313"/>
            <a:ext cx="10150475" cy="65325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4">
            <a:extLst>
              <a:ext uri="{FF2B5EF4-FFF2-40B4-BE49-F238E27FC236}">
                <a16:creationId xmlns:a16="http://schemas.microsoft.com/office/drawing/2014/main" id="{AF761B2C-52A1-834D-B180-243C1D53B185}"/>
              </a:ext>
            </a:extLst>
          </p:cNvPr>
          <p:cNvSpPr>
            <a:spLocks noGrp="1" noChangeArrowheads="1"/>
          </p:cNvSpPr>
          <p:nvPr>
            <p:ph type="dt" sz="half" idx="10"/>
          </p:nvPr>
        </p:nvSpPr>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83696B7F-AA2D-F74B-8F7F-511D6335923B}"/>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C9EAF0D-6A70-3F43-AD91-E860248CEE2E}"/>
              </a:ext>
            </a:extLst>
          </p:cNvPr>
          <p:cNvSpPr>
            <a:spLocks noGrp="1" noChangeArrowheads="1"/>
          </p:cNvSpPr>
          <p:nvPr>
            <p:ph type="sldNum" sz="quarter" idx="12"/>
          </p:nvPr>
        </p:nvSpPr>
        <p:spPr/>
        <p:txBody>
          <a:bodyPr/>
          <a:lstStyle>
            <a:lvl1pPr>
              <a:defRPr/>
            </a:lvl1pPr>
          </a:lstStyle>
          <a:p>
            <a:pPr>
              <a:defRPr/>
            </a:pPr>
            <a:fld id="{6E714C67-67C9-C54E-ACE7-263C53EAADD5}" type="slidenum">
              <a:rPr lang="en-US" altLang="en-US"/>
              <a:pPr>
                <a:defRPr/>
              </a:pPr>
              <a:t>‹#›</a:t>
            </a:fld>
            <a:endParaRPr lang="en-US" altLang="en-US"/>
          </a:p>
        </p:txBody>
      </p:sp>
    </p:spTree>
    <p:extLst>
      <p:ext uri="{BB962C8B-B14F-4D97-AF65-F5344CB8AC3E}">
        <p14:creationId xmlns:p14="http://schemas.microsoft.com/office/powerpoint/2010/main" val="9959006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3E23-DD06-0B4C-98D0-A0D5E2D44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C75D3-EB75-2045-8766-753F2287DE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76142-DA75-CB42-8F37-07FC28492CC0}"/>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80CB408-5711-7C45-A9C3-BBF2EEF1DD3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3FEDC-9C74-8943-A05B-007E4FB9D882}"/>
              </a:ext>
            </a:extLst>
          </p:cNvPr>
          <p:cNvSpPr>
            <a:spLocks noGrp="1"/>
          </p:cNvSpPr>
          <p:nvPr>
            <p:ph type="sldNum" sz="quarter" idx="12"/>
          </p:nvPr>
        </p:nvSpPr>
        <p:spPr/>
        <p:txBody>
          <a:bodyPr/>
          <a:lstStyle>
            <a:lvl1pPr>
              <a:defRPr/>
            </a:lvl1pPr>
          </a:lstStyle>
          <a:p>
            <a:pPr>
              <a:defRPr/>
            </a:pPr>
            <a:fld id="{61ECD110-B58B-3A45-B945-C4B65DBA7C5C}" type="slidenum">
              <a:rPr lang="en-US" altLang="en-US"/>
              <a:pPr>
                <a:defRPr/>
              </a:pPr>
              <a:t>‹#›</a:t>
            </a:fld>
            <a:endParaRPr lang="en-US" altLang="en-US"/>
          </a:p>
        </p:txBody>
      </p:sp>
    </p:spTree>
    <p:extLst>
      <p:ext uri="{BB962C8B-B14F-4D97-AF65-F5344CB8AC3E}">
        <p14:creationId xmlns:p14="http://schemas.microsoft.com/office/powerpoint/2010/main" val="233209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1998-AD2E-7F4F-A4E5-06FAFFA2E00E}"/>
              </a:ext>
            </a:extLst>
          </p:cNvPr>
          <p:cNvSpPr>
            <a:spLocks noGrp="1"/>
          </p:cNvSpPr>
          <p:nvPr>
            <p:ph type="title"/>
          </p:nvPr>
        </p:nvSpPr>
        <p:spPr>
          <a:xfrm>
            <a:off x="692558" y="1892190"/>
            <a:ext cx="8754785" cy="3157161"/>
          </a:xfrm>
        </p:spPr>
        <p:txBody>
          <a:bodyPr anchor="b"/>
          <a:lstStyle>
            <a:lvl1pPr>
              <a:defRPr sz="4996"/>
            </a:lvl1pPr>
          </a:lstStyle>
          <a:p>
            <a:r>
              <a:rPr lang="en-US"/>
              <a:t>Click to edit Master title style</a:t>
            </a:r>
          </a:p>
        </p:txBody>
      </p:sp>
      <p:sp>
        <p:nvSpPr>
          <p:cNvPr id="3" name="Text Placeholder 2">
            <a:extLst>
              <a:ext uri="{FF2B5EF4-FFF2-40B4-BE49-F238E27FC236}">
                <a16:creationId xmlns:a16="http://schemas.microsoft.com/office/drawing/2014/main" id="{8765B95E-A94A-154A-8C48-2C91A442D4B1}"/>
              </a:ext>
            </a:extLst>
          </p:cNvPr>
          <p:cNvSpPr>
            <a:spLocks noGrp="1"/>
          </p:cNvSpPr>
          <p:nvPr>
            <p:ph type="body" idx="1"/>
          </p:nvPr>
        </p:nvSpPr>
        <p:spPr>
          <a:xfrm>
            <a:off x="692558" y="5079219"/>
            <a:ext cx="8754785" cy="1660277"/>
          </a:xfrm>
        </p:spPr>
        <p:txBody>
          <a:bodyPr/>
          <a:lstStyle>
            <a:lvl1pPr marL="0" indent="0">
              <a:buNone/>
              <a:defRPr sz="1998">
                <a:solidFill>
                  <a:schemeClr val="tx1">
                    <a:tint val="75000"/>
                  </a:schemeClr>
                </a:solidFill>
              </a:defRPr>
            </a:lvl1pPr>
            <a:lvl2pPr marL="380665" indent="0">
              <a:buNone/>
              <a:defRPr sz="1665">
                <a:solidFill>
                  <a:schemeClr val="tx1">
                    <a:tint val="75000"/>
                  </a:schemeClr>
                </a:solidFill>
              </a:defRPr>
            </a:lvl2pPr>
            <a:lvl3pPr marL="761329" indent="0">
              <a:buNone/>
              <a:defRPr sz="1499">
                <a:solidFill>
                  <a:schemeClr val="tx1">
                    <a:tint val="75000"/>
                  </a:schemeClr>
                </a:solidFill>
              </a:defRPr>
            </a:lvl3pPr>
            <a:lvl4pPr marL="1141994" indent="0">
              <a:buNone/>
              <a:defRPr sz="1332">
                <a:solidFill>
                  <a:schemeClr val="tx1">
                    <a:tint val="75000"/>
                  </a:schemeClr>
                </a:solidFill>
              </a:defRPr>
            </a:lvl4pPr>
            <a:lvl5pPr marL="1522659" indent="0">
              <a:buNone/>
              <a:defRPr sz="1332">
                <a:solidFill>
                  <a:schemeClr val="tx1">
                    <a:tint val="75000"/>
                  </a:schemeClr>
                </a:solidFill>
              </a:defRPr>
            </a:lvl5pPr>
            <a:lvl6pPr marL="1903324" indent="0">
              <a:buNone/>
              <a:defRPr sz="1332">
                <a:solidFill>
                  <a:schemeClr val="tx1">
                    <a:tint val="75000"/>
                  </a:schemeClr>
                </a:solidFill>
              </a:defRPr>
            </a:lvl6pPr>
            <a:lvl7pPr marL="2283988" indent="0">
              <a:buNone/>
              <a:defRPr sz="1332">
                <a:solidFill>
                  <a:schemeClr val="tx1">
                    <a:tint val="75000"/>
                  </a:schemeClr>
                </a:solidFill>
              </a:defRPr>
            </a:lvl7pPr>
            <a:lvl8pPr marL="2664653" indent="0">
              <a:buNone/>
              <a:defRPr sz="1332">
                <a:solidFill>
                  <a:schemeClr val="tx1">
                    <a:tint val="75000"/>
                  </a:schemeClr>
                </a:solidFill>
              </a:defRPr>
            </a:lvl8pPr>
            <a:lvl9pPr marL="3045318" indent="0">
              <a:buNone/>
              <a:defRPr sz="13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11223C-BA92-5F4F-BE03-5CD06AFFBC4F}"/>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93572D0-CBE5-6542-828C-8A5D6FFA2E7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1D4283-165F-E743-A4B6-87A48C193B78}"/>
              </a:ext>
            </a:extLst>
          </p:cNvPr>
          <p:cNvSpPr>
            <a:spLocks noGrp="1"/>
          </p:cNvSpPr>
          <p:nvPr>
            <p:ph type="sldNum" sz="quarter" idx="12"/>
          </p:nvPr>
        </p:nvSpPr>
        <p:spPr/>
        <p:txBody>
          <a:bodyPr/>
          <a:lstStyle>
            <a:lvl1pPr>
              <a:defRPr/>
            </a:lvl1pPr>
          </a:lstStyle>
          <a:p>
            <a:pPr>
              <a:defRPr/>
            </a:pPr>
            <a:fld id="{70DAE271-9AE0-6740-B6D7-0EAE8BF5CAC2}" type="slidenum">
              <a:rPr lang="en-US" altLang="en-US"/>
              <a:pPr>
                <a:defRPr/>
              </a:pPr>
              <a:t>‹#›</a:t>
            </a:fld>
            <a:endParaRPr lang="en-US" altLang="en-US"/>
          </a:p>
        </p:txBody>
      </p:sp>
    </p:spTree>
    <p:extLst>
      <p:ext uri="{BB962C8B-B14F-4D97-AF65-F5344CB8AC3E}">
        <p14:creationId xmlns:p14="http://schemas.microsoft.com/office/powerpoint/2010/main" val="180051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9132-A75B-954F-8EEF-850B1B0BB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CEB74-BCDA-7843-864B-8DD11F806B06}"/>
              </a:ext>
            </a:extLst>
          </p:cNvPr>
          <p:cNvSpPr>
            <a:spLocks noGrp="1"/>
          </p:cNvSpPr>
          <p:nvPr>
            <p:ph sz="half" idx="1"/>
          </p:nvPr>
        </p:nvSpPr>
        <p:spPr>
          <a:xfrm>
            <a:off x="697845"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3AF64-D19B-1D43-8A04-5AFE0FB0A27A}"/>
              </a:ext>
            </a:extLst>
          </p:cNvPr>
          <p:cNvSpPr>
            <a:spLocks noGrp="1"/>
          </p:cNvSpPr>
          <p:nvPr>
            <p:ph sz="half" idx="2"/>
          </p:nvPr>
        </p:nvSpPr>
        <p:spPr>
          <a:xfrm>
            <a:off x="5138678"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24991E-59EB-4842-B61F-4499E701DD1E}"/>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33834C5C-6A1D-CB48-9640-FCF95EFE5D2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5F88461-7E0F-7A40-BD1C-7379B988BBC8}"/>
              </a:ext>
            </a:extLst>
          </p:cNvPr>
          <p:cNvSpPr>
            <a:spLocks noGrp="1"/>
          </p:cNvSpPr>
          <p:nvPr>
            <p:ph type="sldNum" sz="quarter" idx="12"/>
          </p:nvPr>
        </p:nvSpPr>
        <p:spPr/>
        <p:txBody>
          <a:bodyPr/>
          <a:lstStyle>
            <a:lvl1pPr>
              <a:defRPr/>
            </a:lvl1pPr>
          </a:lstStyle>
          <a:p>
            <a:pPr>
              <a:defRPr/>
            </a:pPr>
            <a:fld id="{C38A32D8-6C60-3748-A5FA-4B309DA9CB2E}" type="slidenum">
              <a:rPr lang="en-US" altLang="en-US"/>
              <a:pPr>
                <a:defRPr/>
              </a:pPr>
              <a:t>‹#›</a:t>
            </a:fld>
            <a:endParaRPr lang="en-US" altLang="en-US"/>
          </a:p>
        </p:txBody>
      </p:sp>
    </p:spTree>
    <p:extLst>
      <p:ext uri="{BB962C8B-B14F-4D97-AF65-F5344CB8AC3E}">
        <p14:creationId xmlns:p14="http://schemas.microsoft.com/office/powerpoint/2010/main" val="145161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45C6-572B-7940-8C11-4BE12AF59BE7}"/>
              </a:ext>
            </a:extLst>
          </p:cNvPr>
          <p:cNvSpPr>
            <a:spLocks noGrp="1"/>
          </p:cNvSpPr>
          <p:nvPr>
            <p:ph type="title"/>
          </p:nvPr>
        </p:nvSpPr>
        <p:spPr>
          <a:xfrm>
            <a:off x="699167" y="404089"/>
            <a:ext cx="8754785" cy="14670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5C2F5-FC37-974C-97A2-350D0977F22A}"/>
              </a:ext>
            </a:extLst>
          </p:cNvPr>
          <p:cNvSpPr>
            <a:spLocks noGrp="1"/>
          </p:cNvSpPr>
          <p:nvPr>
            <p:ph type="body" idx="1"/>
          </p:nvPr>
        </p:nvSpPr>
        <p:spPr>
          <a:xfrm>
            <a:off x="699168" y="1860565"/>
            <a:ext cx="4294126"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4" name="Content Placeholder 3">
            <a:extLst>
              <a:ext uri="{FF2B5EF4-FFF2-40B4-BE49-F238E27FC236}">
                <a16:creationId xmlns:a16="http://schemas.microsoft.com/office/drawing/2014/main" id="{3C87ABE9-DDB7-A240-BE10-239D650D013A}"/>
              </a:ext>
            </a:extLst>
          </p:cNvPr>
          <p:cNvSpPr>
            <a:spLocks noGrp="1"/>
          </p:cNvSpPr>
          <p:nvPr>
            <p:ph sz="half" idx="2"/>
          </p:nvPr>
        </p:nvSpPr>
        <p:spPr>
          <a:xfrm>
            <a:off x="699168" y="2772399"/>
            <a:ext cx="4294126"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0830B-3DA8-D04F-84B7-E3A0358F129D}"/>
              </a:ext>
            </a:extLst>
          </p:cNvPr>
          <p:cNvSpPr>
            <a:spLocks noGrp="1"/>
          </p:cNvSpPr>
          <p:nvPr>
            <p:ph type="body" sz="quarter" idx="3"/>
          </p:nvPr>
        </p:nvSpPr>
        <p:spPr>
          <a:xfrm>
            <a:off x="5138678" y="1860565"/>
            <a:ext cx="4315274"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6" name="Content Placeholder 5">
            <a:extLst>
              <a:ext uri="{FF2B5EF4-FFF2-40B4-BE49-F238E27FC236}">
                <a16:creationId xmlns:a16="http://schemas.microsoft.com/office/drawing/2014/main" id="{2CC86C04-F575-5548-8F91-B898099D4AC3}"/>
              </a:ext>
            </a:extLst>
          </p:cNvPr>
          <p:cNvSpPr>
            <a:spLocks noGrp="1"/>
          </p:cNvSpPr>
          <p:nvPr>
            <p:ph sz="quarter" idx="4"/>
          </p:nvPr>
        </p:nvSpPr>
        <p:spPr>
          <a:xfrm>
            <a:off x="5138678" y="2772399"/>
            <a:ext cx="4315274"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D91D8E-3D94-9941-8E1E-C7A9305A6284}"/>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B66D0B4F-7F3B-E142-AD4B-3A57543A1F7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BA3E9B3-8410-024D-B327-2199D0FEA291}"/>
              </a:ext>
            </a:extLst>
          </p:cNvPr>
          <p:cNvSpPr>
            <a:spLocks noGrp="1"/>
          </p:cNvSpPr>
          <p:nvPr>
            <p:ph type="sldNum" sz="quarter" idx="12"/>
          </p:nvPr>
        </p:nvSpPr>
        <p:spPr/>
        <p:txBody>
          <a:bodyPr/>
          <a:lstStyle>
            <a:lvl1pPr>
              <a:defRPr/>
            </a:lvl1pPr>
          </a:lstStyle>
          <a:p>
            <a:pPr>
              <a:defRPr/>
            </a:pPr>
            <a:fld id="{8400D338-01C3-494E-86D6-F095F6A747C9}" type="slidenum">
              <a:rPr lang="en-US" altLang="en-US"/>
              <a:pPr>
                <a:defRPr/>
              </a:pPr>
              <a:t>‹#›</a:t>
            </a:fld>
            <a:endParaRPr lang="en-US" altLang="en-US"/>
          </a:p>
        </p:txBody>
      </p:sp>
    </p:spTree>
    <p:extLst>
      <p:ext uri="{BB962C8B-B14F-4D97-AF65-F5344CB8AC3E}">
        <p14:creationId xmlns:p14="http://schemas.microsoft.com/office/powerpoint/2010/main" val="219349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EDA0-A028-9847-B293-D14776C6C56A}"/>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149B79-3C69-4D47-9890-FC7C18B64E29}"/>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D740527C-0842-9343-8D88-6D6BCE9D732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889C41B-B043-F44A-ADEE-DD85CE34DA58}"/>
              </a:ext>
            </a:extLst>
          </p:cNvPr>
          <p:cNvSpPr>
            <a:spLocks noGrp="1"/>
          </p:cNvSpPr>
          <p:nvPr>
            <p:ph type="sldNum" sz="quarter" idx="12"/>
          </p:nvPr>
        </p:nvSpPr>
        <p:spPr/>
        <p:txBody>
          <a:bodyPr/>
          <a:lstStyle>
            <a:lvl1pPr>
              <a:defRPr/>
            </a:lvl1pPr>
          </a:lstStyle>
          <a:p>
            <a:pPr>
              <a:defRPr/>
            </a:pPr>
            <a:fld id="{91A7C57E-612A-6644-890E-278E4D8F183C}" type="slidenum">
              <a:rPr lang="en-US" altLang="en-US"/>
              <a:pPr>
                <a:defRPr/>
              </a:pPr>
              <a:t>‹#›</a:t>
            </a:fld>
            <a:endParaRPr lang="en-US" altLang="en-US"/>
          </a:p>
        </p:txBody>
      </p:sp>
    </p:spTree>
    <p:extLst>
      <p:ext uri="{BB962C8B-B14F-4D97-AF65-F5344CB8AC3E}">
        <p14:creationId xmlns:p14="http://schemas.microsoft.com/office/powerpoint/2010/main" val="248277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279EEC1-7CC9-364B-BBBC-A1FBBAF54BF8}"/>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7752223F-4F4C-234D-A6DE-7E81123C32F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C3392B5-B919-584F-9A25-6EF91248D501}"/>
              </a:ext>
            </a:extLst>
          </p:cNvPr>
          <p:cNvSpPr>
            <a:spLocks noGrp="1"/>
          </p:cNvSpPr>
          <p:nvPr>
            <p:ph type="sldNum" sz="quarter" idx="12"/>
          </p:nvPr>
        </p:nvSpPr>
        <p:spPr/>
        <p:txBody>
          <a:bodyPr/>
          <a:lstStyle>
            <a:lvl1pPr>
              <a:defRPr/>
            </a:lvl1pPr>
          </a:lstStyle>
          <a:p>
            <a:pPr>
              <a:defRPr/>
            </a:pPr>
            <a:fld id="{22E80325-5C99-D94E-B44B-8EF4267FBA3C}" type="slidenum">
              <a:rPr lang="en-US" altLang="en-US"/>
              <a:pPr>
                <a:defRPr/>
              </a:pPr>
              <a:t>‹#›</a:t>
            </a:fld>
            <a:endParaRPr lang="en-US" altLang="en-US"/>
          </a:p>
        </p:txBody>
      </p:sp>
    </p:spTree>
    <p:extLst>
      <p:ext uri="{BB962C8B-B14F-4D97-AF65-F5344CB8AC3E}">
        <p14:creationId xmlns:p14="http://schemas.microsoft.com/office/powerpoint/2010/main" val="220236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1457-46E6-BB4E-B816-EED969B498B7}"/>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Content Placeholder 2">
            <a:extLst>
              <a:ext uri="{FF2B5EF4-FFF2-40B4-BE49-F238E27FC236}">
                <a16:creationId xmlns:a16="http://schemas.microsoft.com/office/drawing/2014/main" id="{1B0BD227-2392-F648-BE1F-7F0DA5FC58A9}"/>
              </a:ext>
            </a:extLst>
          </p:cNvPr>
          <p:cNvSpPr>
            <a:spLocks noGrp="1"/>
          </p:cNvSpPr>
          <p:nvPr>
            <p:ph idx="1"/>
          </p:nvPr>
        </p:nvSpPr>
        <p:spPr>
          <a:xfrm>
            <a:off x="4315274" y="1092797"/>
            <a:ext cx="5138678" cy="5393704"/>
          </a:xfrm>
        </p:spPr>
        <p:txBody>
          <a:bodyPr/>
          <a:lstStyle>
            <a:lvl1pPr>
              <a:defRPr sz="2664"/>
            </a:lvl1pPr>
            <a:lvl2pPr>
              <a:defRPr sz="2331"/>
            </a:lvl2pPr>
            <a:lvl3pPr>
              <a:defRPr sz="1998"/>
            </a:lvl3pPr>
            <a:lvl4pPr>
              <a:defRPr sz="1665"/>
            </a:lvl4pPr>
            <a:lvl5pPr>
              <a:defRPr sz="1665"/>
            </a:lvl5pPr>
            <a:lvl6pPr>
              <a:defRPr sz="1665"/>
            </a:lvl6pPr>
            <a:lvl7pPr>
              <a:defRPr sz="1665"/>
            </a:lvl7pPr>
            <a:lvl8pPr>
              <a:defRPr sz="1665"/>
            </a:lvl8pPr>
            <a:lvl9pPr>
              <a:defRPr sz="16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D10A5-B2E6-F842-A4A1-E9FC97F9A53C}"/>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ABBA06EF-4278-0B41-A770-0B0987103D1F}"/>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EA289B-B37D-444C-B393-AEB3D5CAFC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EFBBAB8-7554-A74B-8809-D3D4901EAA96}"/>
              </a:ext>
            </a:extLst>
          </p:cNvPr>
          <p:cNvSpPr>
            <a:spLocks noGrp="1"/>
          </p:cNvSpPr>
          <p:nvPr>
            <p:ph type="sldNum" sz="quarter" idx="12"/>
          </p:nvPr>
        </p:nvSpPr>
        <p:spPr/>
        <p:txBody>
          <a:bodyPr/>
          <a:lstStyle>
            <a:lvl1pPr>
              <a:defRPr/>
            </a:lvl1pPr>
          </a:lstStyle>
          <a:p>
            <a:pPr>
              <a:defRPr/>
            </a:pPr>
            <a:fld id="{91386893-F325-8C47-A44E-8F8DDBE54765}" type="slidenum">
              <a:rPr lang="en-US" altLang="en-US"/>
              <a:pPr>
                <a:defRPr/>
              </a:pPr>
              <a:t>‹#›</a:t>
            </a:fld>
            <a:endParaRPr lang="en-US" altLang="en-US"/>
          </a:p>
        </p:txBody>
      </p:sp>
    </p:spTree>
    <p:extLst>
      <p:ext uri="{BB962C8B-B14F-4D97-AF65-F5344CB8AC3E}">
        <p14:creationId xmlns:p14="http://schemas.microsoft.com/office/powerpoint/2010/main" val="157463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068D-37D5-3B4B-AA7D-FBCC0347F1CD}"/>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Picture Placeholder 2">
            <a:extLst>
              <a:ext uri="{FF2B5EF4-FFF2-40B4-BE49-F238E27FC236}">
                <a16:creationId xmlns:a16="http://schemas.microsoft.com/office/drawing/2014/main" id="{D6AFEEF7-DB7B-BA41-AD5B-C58AABFCCD41}"/>
              </a:ext>
            </a:extLst>
          </p:cNvPr>
          <p:cNvSpPr>
            <a:spLocks noGrp="1"/>
          </p:cNvSpPr>
          <p:nvPr>
            <p:ph type="pic" idx="1"/>
          </p:nvPr>
        </p:nvSpPr>
        <p:spPr>
          <a:xfrm>
            <a:off x="4315274" y="1092797"/>
            <a:ext cx="5138678" cy="5393704"/>
          </a:xfrm>
        </p:spPr>
        <p:txBody>
          <a:bodyPr rtlCol="0">
            <a:normAutofit/>
          </a:bodyPr>
          <a:lstStyle>
            <a:lvl1pPr marL="0" indent="0">
              <a:buNone/>
              <a:defRPr sz="2664"/>
            </a:lvl1pPr>
            <a:lvl2pPr marL="380665" indent="0">
              <a:buNone/>
              <a:defRPr sz="2331"/>
            </a:lvl2pPr>
            <a:lvl3pPr marL="761329" indent="0">
              <a:buNone/>
              <a:defRPr sz="1998"/>
            </a:lvl3pPr>
            <a:lvl4pPr marL="1141994" indent="0">
              <a:buNone/>
              <a:defRPr sz="1665"/>
            </a:lvl4pPr>
            <a:lvl5pPr marL="1522659" indent="0">
              <a:buNone/>
              <a:defRPr sz="1665"/>
            </a:lvl5pPr>
            <a:lvl6pPr marL="1903324" indent="0">
              <a:buNone/>
              <a:defRPr sz="1665"/>
            </a:lvl6pPr>
            <a:lvl7pPr marL="2283988" indent="0">
              <a:buNone/>
              <a:defRPr sz="1665"/>
            </a:lvl7pPr>
            <a:lvl8pPr marL="2664653" indent="0">
              <a:buNone/>
              <a:defRPr sz="1665"/>
            </a:lvl8pPr>
            <a:lvl9pPr marL="3045318" indent="0">
              <a:buNone/>
              <a:defRPr sz="1665"/>
            </a:lvl9pPr>
          </a:lstStyle>
          <a:p>
            <a:pPr lvl="0"/>
            <a:endParaRPr lang="en-US" noProof="0"/>
          </a:p>
        </p:txBody>
      </p:sp>
      <p:sp>
        <p:nvSpPr>
          <p:cNvPr id="4" name="Text Placeholder 3">
            <a:extLst>
              <a:ext uri="{FF2B5EF4-FFF2-40B4-BE49-F238E27FC236}">
                <a16:creationId xmlns:a16="http://schemas.microsoft.com/office/drawing/2014/main" id="{BD044E85-EE92-024A-B675-CAFD327D77C9}"/>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8774EDDB-23AB-A74F-8AD2-E0ED7608B66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847CEE-6CA5-4343-B088-872157FCD3A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F895728-F735-4E4D-81CC-6F67D3465B56}"/>
              </a:ext>
            </a:extLst>
          </p:cNvPr>
          <p:cNvSpPr>
            <a:spLocks noGrp="1"/>
          </p:cNvSpPr>
          <p:nvPr>
            <p:ph type="sldNum" sz="quarter" idx="12"/>
          </p:nvPr>
        </p:nvSpPr>
        <p:spPr/>
        <p:txBody>
          <a:bodyPr/>
          <a:lstStyle>
            <a:lvl1pPr>
              <a:defRPr/>
            </a:lvl1pPr>
          </a:lstStyle>
          <a:p>
            <a:pPr>
              <a:defRPr/>
            </a:pPr>
            <a:fld id="{BF432920-2A2A-354A-84D4-A9CE7256971E}" type="slidenum">
              <a:rPr lang="en-US" altLang="en-US"/>
              <a:pPr>
                <a:defRPr/>
              </a:pPr>
              <a:t>‹#›</a:t>
            </a:fld>
            <a:endParaRPr lang="en-US" altLang="en-US"/>
          </a:p>
        </p:txBody>
      </p:sp>
    </p:spTree>
    <p:extLst>
      <p:ext uri="{BB962C8B-B14F-4D97-AF65-F5344CB8AC3E}">
        <p14:creationId xmlns:p14="http://schemas.microsoft.com/office/powerpoint/2010/main" val="270763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0DF45F-AC60-D948-8869-14535EBA526E}"/>
              </a:ext>
            </a:extLst>
          </p:cNvPr>
          <p:cNvSpPr>
            <a:spLocks noGrp="1" noChangeArrowheads="1"/>
          </p:cNvSpPr>
          <p:nvPr>
            <p:ph type="title"/>
          </p:nvPr>
        </p:nvSpPr>
        <p:spPr bwMode="auto">
          <a:xfrm>
            <a:off x="698500" y="404813"/>
            <a:ext cx="8753475"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55E809-335E-554F-8649-08C10B284183}"/>
              </a:ext>
            </a:extLst>
          </p:cNvPr>
          <p:cNvSpPr>
            <a:spLocks noGrp="1" noChangeArrowheads="1"/>
          </p:cNvSpPr>
          <p:nvPr>
            <p:ph type="body" idx="1"/>
          </p:nvPr>
        </p:nvSpPr>
        <p:spPr bwMode="auto">
          <a:xfrm>
            <a:off x="698500" y="2020888"/>
            <a:ext cx="8753475" cy="481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1981FB-C2EC-944D-A17D-10891CEAA290}"/>
              </a:ext>
            </a:extLst>
          </p:cNvPr>
          <p:cNvSpPr>
            <a:spLocks noGrp="1"/>
          </p:cNvSpPr>
          <p:nvPr>
            <p:ph type="dt" sz="half" idx="2"/>
          </p:nvPr>
        </p:nvSpPr>
        <p:spPr>
          <a:xfrm>
            <a:off x="698500" y="7034213"/>
            <a:ext cx="2282825" cy="404812"/>
          </a:xfrm>
          <a:prstGeom prst="rect">
            <a:avLst/>
          </a:prstGeom>
        </p:spPr>
        <p:txBody>
          <a:bodyPr vert="horz" lIns="91440" tIns="45720" rIns="91440" bIns="45720" rtlCol="0" anchor="ctr"/>
          <a:lstStyle>
            <a:lvl1pPr algn="l">
              <a:defRPr sz="999">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639BB7AF-0D90-8D4D-B595-D71F67CD7B3E}"/>
              </a:ext>
            </a:extLst>
          </p:cNvPr>
          <p:cNvSpPr>
            <a:spLocks noGrp="1"/>
          </p:cNvSpPr>
          <p:nvPr>
            <p:ph type="ftr" sz="quarter" idx="3"/>
          </p:nvPr>
        </p:nvSpPr>
        <p:spPr>
          <a:xfrm>
            <a:off x="3362325" y="7034213"/>
            <a:ext cx="3425825" cy="404812"/>
          </a:xfrm>
          <a:prstGeom prst="rect">
            <a:avLst/>
          </a:prstGeom>
        </p:spPr>
        <p:txBody>
          <a:bodyPr vert="horz" lIns="91440" tIns="45720" rIns="91440" bIns="45720" rtlCol="0" anchor="ctr"/>
          <a:lstStyle>
            <a:lvl1pPr algn="ctr">
              <a:defRPr sz="999">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FD95981E-1161-BE43-9A25-7911EEF185C9}"/>
              </a:ext>
            </a:extLst>
          </p:cNvPr>
          <p:cNvSpPr>
            <a:spLocks noGrp="1"/>
          </p:cNvSpPr>
          <p:nvPr>
            <p:ph type="sldNum" sz="quarter" idx="4"/>
          </p:nvPr>
        </p:nvSpPr>
        <p:spPr>
          <a:xfrm>
            <a:off x="7169150" y="7034213"/>
            <a:ext cx="2282825" cy="404812"/>
          </a:xfrm>
          <a:prstGeom prst="rect">
            <a:avLst/>
          </a:prstGeom>
        </p:spPr>
        <p:txBody>
          <a:bodyPr vert="horz" lIns="91440" tIns="45720" rIns="91440" bIns="45720" rtlCol="0" anchor="ctr"/>
          <a:lstStyle>
            <a:lvl1pPr algn="r">
              <a:defRPr sz="999">
                <a:solidFill>
                  <a:schemeClr val="tx1">
                    <a:tint val="75000"/>
                  </a:schemeClr>
                </a:solidFill>
              </a:defRPr>
            </a:lvl1pPr>
          </a:lstStyle>
          <a:p>
            <a:pPr>
              <a:defRPr/>
            </a:pPr>
            <a:fld id="{322E618A-67CA-8C4C-B334-2391924DB3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19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5pPr>
      <a:lvl6pPr marL="2093656"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6pPr>
      <a:lvl7pPr marL="2474321"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7pPr>
      <a:lvl8pPr marL="2854985"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8pPr>
      <a:lvl9pPr marL="3235650"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761329" rtl="0" eaLnBrk="1" latinLnBrk="0" hangingPunct="1">
        <a:defRPr sz="1499" kern="1200">
          <a:solidFill>
            <a:schemeClr val="tx1"/>
          </a:solidFill>
          <a:latin typeface="+mn-lt"/>
          <a:ea typeface="+mn-ea"/>
          <a:cs typeface="+mn-cs"/>
        </a:defRPr>
      </a:lvl1pPr>
      <a:lvl2pPr marL="380665" algn="l" defTabSz="761329" rtl="0" eaLnBrk="1" latinLnBrk="0" hangingPunct="1">
        <a:defRPr sz="1499" kern="1200">
          <a:solidFill>
            <a:schemeClr val="tx1"/>
          </a:solidFill>
          <a:latin typeface="+mn-lt"/>
          <a:ea typeface="+mn-ea"/>
          <a:cs typeface="+mn-cs"/>
        </a:defRPr>
      </a:lvl2pPr>
      <a:lvl3pPr marL="761329" algn="l" defTabSz="761329" rtl="0" eaLnBrk="1" latinLnBrk="0" hangingPunct="1">
        <a:defRPr sz="1499" kern="1200">
          <a:solidFill>
            <a:schemeClr val="tx1"/>
          </a:solidFill>
          <a:latin typeface="+mn-lt"/>
          <a:ea typeface="+mn-ea"/>
          <a:cs typeface="+mn-cs"/>
        </a:defRPr>
      </a:lvl3pPr>
      <a:lvl4pPr marL="1141994" algn="l" defTabSz="761329" rtl="0" eaLnBrk="1" latinLnBrk="0" hangingPunct="1">
        <a:defRPr sz="1499" kern="1200">
          <a:solidFill>
            <a:schemeClr val="tx1"/>
          </a:solidFill>
          <a:latin typeface="+mn-lt"/>
          <a:ea typeface="+mn-ea"/>
          <a:cs typeface="+mn-cs"/>
        </a:defRPr>
      </a:lvl4pPr>
      <a:lvl5pPr marL="1522659" algn="l" defTabSz="761329" rtl="0" eaLnBrk="1" latinLnBrk="0" hangingPunct="1">
        <a:defRPr sz="1499" kern="1200">
          <a:solidFill>
            <a:schemeClr val="tx1"/>
          </a:solidFill>
          <a:latin typeface="+mn-lt"/>
          <a:ea typeface="+mn-ea"/>
          <a:cs typeface="+mn-cs"/>
        </a:defRPr>
      </a:lvl5pPr>
      <a:lvl6pPr marL="1903324" algn="l" defTabSz="761329" rtl="0" eaLnBrk="1" latinLnBrk="0" hangingPunct="1">
        <a:defRPr sz="1499" kern="1200">
          <a:solidFill>
            <a:schemeClr val="tx1"/>
          </a:solidFill>
          <a:latin typeface="+mn-lt"/>
          <a:ea typeface="+mn-ea"/>
          <a:cs typeface="+mn-cs"/>
        </a:defRPr>
      </a:lvl6pPr>
      <a:lvl7pPr marL="2283988" algn="l" defTabSz="761329" rtl="0" eaLnBrk="1" latinLnBrk="0" hangingPunct="1">
        <a:defRPr sz="1499" kern="1200">
          <a:solidFill>
            <a:schemeClr val="tx1"/>
          </a:solidFill>
          <a:latin typeface="+mn-lt"/>
          <a:ea typeface="+mn-ea"/>
          <a:cs typeface="+mn-cs"/>
        </a:defRPr>
      </a:lvl7pPr>
      <a:lvl8pPr marL="2664653" algn="l" defTabSz="761329" rtl="0" eaLnBrk="1" latinLnBrk="0" hangingPunct="1">
        <a:defRPr sz="1499" kern="1200">
          <a:solidFill>
            <a:schemeClr val="tx1"/>
          </a:solidFill>
          <a:latin typeface="+mn-lt"/>
          <a:ea typeface="+mn-ea"/>
          <a:cs typeface="+mn-cs"/>
        </a:defRPr>
      </a:lvl8pPr>
      <a:lvl9pPr marL="3045318" algn="l" defTabSz="761329" rtl="0" eaLnBrk="1" latinLnBrk="0" hangingPunct="1">
        <a:defRPr sz="14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youtube.com/watch?v=MiLJucWsbg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file:///Users/juliem/Documents/H%20S%20A%20Canada/video.books.articles.%20resources/video/Garth%20Brooks%20-%20Standing%20Outside%20The%20Fire.mpg"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MiLJucWsbgk?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3">
            <a:extLst>
              <a:ext uri="{FF2B5EF4-FFF2-40B4-BE49-F238E27FC236}">
                <a16:creationId xmlns:a16="http://schemas.microsoft.com/office/drawing/2014/main" id="{80FAC1A3-89F3-D546-AB8A-B1B33ADC0375}"/>
              </a:ext>
            </a:extLst>
          </p:cNvPr>
          <p:cNvSpPr txBox="1">
            <a:spLocks noChangeArrowheads="1"/>
          </p:cNvSpPr>
          <p:nvPr/>
        </p:nvSpPr>
        <p:spPr bwMode="auto">
          <a:xfrm>
            <a:off x="274638" y="1204812"/>
            <a:ext cx="9677400" cy="6781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66" tIns="50683" rIns="101366" bIns="50683">
            <a:spAutoFit/>
          </a:bodyPr>
          <a:lstStyle>
            <a:lvl1pPr marL="2859088" indent="-2859088"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en-US" altLang="en-US" sz="4400" b="0" dirty="0">
                <a:latin typeface="Helvetica" pitchFamily="2" charset="0"/>
                <a:cs typeface="Helvetica" pitchFamily="2" charset="0"/>
              </a:rPr>
              <a:t>Guess:</a:t>
            </a:r>
            <a:r>
              <a:rPr lang="en-US" altLang="en-US" sz="5400" b="0" dirty="0">
                <a:latin typeface="Helvetica" pitchFamily="2" charset="0"/>
                <a:cs typeface="Helvetica" pitchFamily="2" charset="0"/>
              </a:rPr>
              <a:t>	</a:t>
            </a:r>
            <a:r>
              <a:rPr lang="en-US" altLang="en-US" sz="3200" b="0" dirty="0">
                <a:latin typeface="Helvetica" pitchFamily="2" charset="0"/>
                <a:cs typeface="Helvetica" pitchFamily="2" charset="0"/>
              </a:rPr>
              <a:t>look at what your partner wrote and guess in your head</a:t>
            </a:r>
          </a:p>
          <a:p>
            <a:pPr>
              <a:lnSpc>
                <a:spcPct val="100000"/>
              </a:lnSpc>
              <a:spcBef>
                <a:spcPct val="0"/>
              </a:spcBef>
              <a:buFontTx/>
              <a:buNone/>
            </a:pPr>
            <a:endParaRPr lang="en-US" altLang="en-US" sz="1600" b="0" dirty="0">
              <a:latin typeface="Helvetica" pitchFamily="2" charset="0"/>
              <a:cs typeface="Helvetica" pitchFamily="2" charset="0"/>
            </a:endParaRPr>
          </a:p>
          <a:p>
            <a:pPr>
              <a:lnSpc>
                <a:spcPct val="100000"/>
              </a:lnSpc>
              <a:spcBef>
                <a:spcPct val="0"/>
              </a:spcBef>
              <a:buFontTx/>
              <a:buNone/>
            </a:pPr>
            <a:r>
              <a:rPr lang="en-US" altLang="en-US" sz="4400" b="0" dirty="0">
                <a:latin typeface="Helvetica" pitchFamily="2" charset="0"/>
                <a:cs typeface="Helvetica" pitchFamily="2" charset="0"/>
              </a:rPr>
              <a:t>Ask:</a:t>
            </a:r>
            <a:r>
              <a:rPr lang="en-US" altLang="en-US" sz="2400" b="0" dirty="0">
                <a:latin typeface="Helvetica" pitchFamily="2" charset="0"/>
                <a:cs typeface="Helvetica" pitchFamily="2" charset="0"/>
              </a:rPr>
              <a:t> </a:t>
            </a:r>
            <a:r>
              <a:rPr lang="en-US" altLang="en-US" sz="3200" b="0" dirty="0">
                <a:latin typeface="Helvetica" pitchFamily="2" charset="0"/>
                <a:cs typeface="Helvetica" pitchFamily="2" charset="0"/>
              </a:rPr>
              <a:t>	ask your partner if your guess is correct, have a conversation, not an interview!</a:t>
            </a:r>
            <a:endParaRPr lang="en-US" altLang="en-US" sz="1400" b="0" dirty="0">
              <a:latin typeface="Helvetica" pitchFamily="2" charset="0"/>
              <a:cs typeface="Helvetica" pitchFamily="2" charset="0"/>
            </a:endParaRPr>
          </a:p>
          <a:p>
            <a:pPr>
              <a:lnSpc>
                <a:spcPct val="100000"/>
              </a:lnSpc>
              <a:spcBef>
                <a:spcPct val="0"/>
              </a:spcBef>
              <a:buNone/>
            </a:pPr>
            <a:r>
              <a:rPr lang="en-US" altLang="en-US" sz="4400" b="0" dirty="0">
                <a:latin typeface="Helvetica" pitchFamily="2" charset="0"/>
                <a:cs typeface="Helvetica" pitchFamily="2" charset="0"/>
              </a:rPr>
              <a:t>Check:</a:t>
            </a:r>
            <a:r>
              <a:rPr lang="en-US" altLang="en-US" sz="7200" b="0" dirty="0">
                <a:latin typeface="Helvetica" pitchFamily="2" charset="0"/>
                <a:cs typeface="Helvetica" pitchFamily="2" charset="0"/>
              </a:rPr>
              <a:t>	</a:t>
            </a:r>
            <a:r>
              <a:rPr lang="en-US" altLang="en-US" sz="3200" b="0" dirty="0">
                <a:latin typeface="Helvetica" pitchFamily="2" charset="0"/>
                <a:cs typeface="Helvetica" pitchFamily="2" charset="0"/>
              </a:rPr>
              <a:t>how would your partner phrase it, in their words?</a:t>
            </a:r>
          </a:p>
          <a:p>
            <a:pPr>
              <a:lnSpc>
                <a:spcPct val="100000"/>
              </a:lnSpc>
              <a:spcBef>
                <a:spcPct val="0"/>
              </a:spcBef>
              <a:buFontTx/>
              <a:buNone/>
            </a:pPr>
            <a:endParaRPr lang="en-US" altLang="en-US" sz="1800" b="0" dirty="0">
              <a:latin typeface="Helvetica" pitchFamily="2" charset="0"/>
              <a:cs typeface="Helvetica" pitchFamily="2" charset="0"/>
            </a:endParaRPr>
          </a:p>
          <a:p>
            <a:pPr>
              <a:lnSpc>
                <a:spcPct val="100000"/>
              </a:lnSpc>
              <a:spcBef>
                <a:spcPct val="0"/>
              </a:spcBef>
              <a:buFontTx/>
              <a:buNone/>
            </a:pPr>
            <a:r>
              <a:rPr lang="en-US" altLang="en-US" sz="4400" b="0" dirty="0">
                <a:latin typeface="Helvetica" pitchFamily="2" charset="0"/>
                <a:cs typeface="Helvetica" pitchFamily="2" charset="0"/>
              </a:rPr>
              <a:t>Write:</a:t>
            </a:r>
            <a:r>
              <a:rPr lang="en-US" altLang="en-US" sz="5400" b="0" dirty="0">
                <a:latin typeface="Helvetica" pitchFamily="2" charset="0"/>
                <a:cs typeface="Helvetica" pitchFamily="2" charset="0"/>
              </a:rPr>
              <a:t>	</a:t>
            </a:r>
            <a:r>
              <a:rPr lang="en-US" altLang="en-US" sz="3200" b="0" dirty="0">
                <a:latin typeface="Helvetica" pitchFamily="2" charset="0"/>
                <a:cs typeface="Helvetica" pitchFamily="2" charset="0"/>
              </a:rPr>
              <a:t>write down what you learn</a:t>
            </a:r>
          </a:p>
          <a:p>
            <a:pPr>
              <a:lnSpc>
                <a:spcPct val="100000"/>
              </a:lnSpc>
              <a:spcBef>
                <a:spcPct val="0"/>
              </a:spcBef>
              <a:buFontTx/>
              <a:buNone/>
            </a:pPr>
            <a:endParaRPr lang="en-US" altLang="en-US" sz="1600" b="0" dirty="0">
              <a:latin typeface="Helvetica" pitchFamily="2" charset="0"/>
              <a:cs typeface="Helvetica" pitchFamily="2" charset="0"/>
            </a:endParaRPr>
          </a:p>
          <a:p>
            <a:pPr>
              <a:lnSpc>
                <a:spcPct val="100000"/>
              </a:lnSpc>
              <a:spcBef>
                <a:spcPct val="0"/>
              </a:spcBef>
              <a:buFontTx/>
              <a:buNone/>
            </a:pPr>
            <a:endParaRPr lang="en-US" altLang="en-US" sz="3200" b="0" dirty="0">
              <a:latin typeface="Helvetica" pitchFamily="2" charset="0"/>
              <a:cs typeface="Helvetica" pitchFamily="2" charset="0"/>
            </a:endParaRPr>
          </a:p>
        </p:txBody>
      </p:sp>
      <p:sp>
        <p:nvSpPr>
          <p:cNvPr id="100354" name="Text Box 6">
            <a:extLst>
              <a:ext uri="{FF2B5EF4-FFF2-40B4-BE49-F238E27FC236}">
                <a16:creationId xmlns:a16="http://schemas.microsoft.com/office/drawing/2014/main" id="{737998BE-1898-9145-BC22-5EF402D39151}"/>
              </a:ext>
            </a:extLst>
          </p:cNvPr>
          <p:cNvSpPr txBox="1">
            <a:spLocks noChangeArrowheads="1"/>
          </p:cNvSpPr>
          <p:nvPr/>
        </p:nvSpPr>
        <p:spPr bwMode="auto">
          <a:xfrm>
            <a:off x="579438" y="365919"/>
            <a:ext cx="8991600" cy="76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dirty="0">
                <a:solidFill>
                  <a:srgbClr val="B3C33C"/>
                </a:solidFill>
                <a:latin typeface="Helvetica" pitchFamily="2" charset="0"/>
              </a:rPr>
              <a:t>Our Mantra for the Exercises</a:t>
            </a:r>
          </a:p>
        </p:txBody>
      </p:sp>
    </p:spTree>
    <p:extLst>
      <p:ext uri="{BB962C8B-B14F-4D97-AF65-F5344CB8AC3E}">
        <p14:creationId xmlns:p14="http://schemas.microsoft.com/office/powerpoint/2010/main" val="126996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EFEF8B73-90EA-0049-A555-61788DA60A93}"/>
              </a:ext>
            </a:extLst>
          </p:cNvPr>
          <p:cNvSpPr>
            <a:spLocks noGrp="1"/>
          </p:cNvSpPr>
          <p:nvPr>
            <p:ph type="ctrTitle"/>
          </p:nvPr>
        </p:nvSpPr>
        <p:spPr>
          <a:xfrm>
            <a:off x="761999" y="4404519"/>
            <a:ext cx="8626475" cy="2022475"/>
          </a:xfrm>
          <a:effectLst>
            <a:outerShdw blurRad="63500" dist="38099" dir="2700000" algn="ctr" rotWithShape="0">
              <a:schemeClr val="bg2">
                <a:alpha val="74997"/>
              </a:schemeClr>
            </a:outerShdw>
          </a:effectLst>
        </p:spPr>
        <p:txBody>
          <a:bodyPr rtlCol="0">
            <a:normAutofit/>
          </a:bodyPr>
          <a:lstStyle/>
          <a:p>
            <a:pPr defTabSz="761329" eaLnBrk="1" fontAlgn="auto" hangingPunct="1">
              <a:spcAft>
                <a:spcPts val="0"/>
              </a:spcAft>
              <a:defRPr/>
            </a:pPr>
            <a:r>
              <a:rPr lang="en-US" sz="4800" dirty="0">
                <a:latin typeface="Helvetica" charset="0"/>
                <a:cs typeface="Helvetica" charset="0"/>
              </a:rPr>
              <a:t>Use of Language</a:t>
            </a:r>
            <a:br>
              <a:rPr lang="en-US" sz="4800" dirty="0">
                <a:latin typeface="Helvetica" charset="0"/>
                <a:cs typeface="Helvetica" charset="0"/>
              </a:rPr>
            </a:br>
            <a:endParaRPr lang="en-US" sz="4800" dirty="0">
              <a:latin typeface="Helvetica" charset="0"/>
              <a:cs typeface="Helvetica" charset="0"/>
            </a:endParaRPr>
          </a:p>
        </p:txBody>
      </p:sp>
      <p:sp>
        <p:nvSpPr>
          <p:cNvPr id="86019" name="TextBox 2">
            <a:extLst>
              <a:ext uri="{FF2B5EF4-FFF2-40B4-BE49-F238E27FC236}">
                <a16:creationId xmlns:a16="http://schemas.microsoft.com/office/drawing/2014/main" id="{947A3168-88D3-D146-AD49-063C5B4D384C}"/>
              </a:ext>
            </a:extLst>
          </p:cNvPr>
          <p:cNvSpPr txBox="1">
            <a:spLocks noChangeArrowheads="1"/>
          </p:cNvSpPr>
          <p:nvPr/>
        </p:nvSpPr>
        <p:spPr bwMode="auto">
          <a:xfrm>
            <a:off x="1493838" y="1433513"/>
            <a:ext cx="640080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b="0">
                <a:latin typeface="Helvetica" pitchFamily="2" charset="0"/>
              </a:rPr>
              <a:t>‘If thought can corrupt language , then language can corrupt thought.’</a:t>
            </a:r>
          </a:p>
          <a:p>
            <a:pPr algn="r"/>
            <a:r>
              <a:rPr lang="en-US" altLang="en-US" sz="3200" b="0">
                <a:latin typeface="Helvetica" pitchFamily="2" charset="0"/>
              </a:rPr>
              <a:t>        	 - George Orwell</a:t>
            </a:r>
          </a:p>
        </p:txBody>
      </p:sp>
      <p:sp>
        <p:nvSpPr>
          <p:cNvPr id="7" name="Title 3">
            <a:extLst>
              <a:ext uri="{FF2B5EF4-FFF2-40B4-BE49-F238E27FC236}">
                <a16:creationId xmlns:a16="http://schemas.microsoft.com/office/drawing/2014/main" id="{CC48C680-8B24-4348-BF54-B7713991F653}"/>
              </a:ext>
            </a:extLst>
          </p:cNvPr>
          <p:cNvSpPr txBox="1">
            <a:spLocks/>
          </p:cNvSpPr>
          <p:nvPr/>
        </p:nvSpPr>
        <p:spPr bwMode="auto">
          <a:xfrm>
            <a:off x="2713037" y="5415756"/>
            <a:ext cx="8626475" cy="20224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ctr" defTabSz="760413" rtl="0" eaLnBrk="0" fontAlgn="base" hangingPunct="0">
              <a:lnSpc>
                <a:spcPct val="90000"/>
              </a:lnSpc>
              <a:spcBef>
                <a:spcPct val="0"/>
              </a:spcBef>
              <a:spcAft>
                <a:spcPct val="0"/>
              </a:spcAft>
              <a:defRPr sz="4996"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a:lstStyle>
          <a:p>
            <a:pPr defTabSz="761329" eaLnBrk="1" fontAlgn="auto" hangingPunct="1">
              <a:spcAft>
                <a:spcPts val="0"/>
              </a:spcAft>
              <a:defRPr/>
            </a:pPr>
            <a:r>
              <a:rPr lang="en-US" sz="4800" b="0" dirty="0">
                <a:latin typeface="Helvetica" charset="0"/>
                <a:cs typeface="Helvetica" charset="0"/>
              </a:rPr>
              <a:t>a story…</a:t>
            </a:r>
            <a:br>
              <a:rPr lang="en-US" sz="4800" b="0" dirty="0">
                <a:latin typeface="Helvetica" charset="0"/>
                <a:cs typeface="Helvetica" charset="0"/>
              </a:rPr>
            </a:br>
            <a:endParaRPr lang="en-US" sz="4800" b="0" dirty="0">
              <a:latin typeface="Helvetica" charset="0"/>
              <a:cs typeface="Helvetica"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D372BE5-9AF8-6144-941B-72B860627334}"/>
              </a:ext>
            </a:extLst>
          </p:cNvPr>
          <p:cNvSpPr>
            <a:spLocks noChangeArrowheads="1"/>
          </p:cNvSpPr>
          <p:nvPr/>
        </p:nvSpPr>
        <p:spPr bwMode="auto">
          <a:xfrm>
            <a:off x="762000" y="4638675"/>
            <a:ext cx="2706688" cy="1939925"/>
          </a:xfrm>
          <a:prstGeom prst="rect">
            <a:avLst/>
          </a:prstGeom>
          <a:solidFill>
            <a:schemeClr val="accent5">
              <a:lumMod val="50000"/>
              <a:alpha val="57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Important To </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3" name="Rectangle 3">
            <a:extLst>
              <a:ext uri="{FF2B5EF4-FFF2-40B4-BE49-F238E27FC236}">
                <a16:creationId xmlns:a16="http://schemas.microsoft.com/office/drawing/2014/main" id="{C0EDF815-A02A-E342-9C6E-EB5124DB50C5}"/>
              </a:ext>
            </a:extLst>
          </p:cNvPr>
          <p:cNvSpPr>
            <a:spLocks noChangeArrowheads="1"/>
          </p:cNvSpPr>
          <p:nvPr/>
        </p:nvSpPr>
        <p:spPr bwMode="auto">
          <a:xfrm>
            <a:off x="3468687" y="4638675"/>
            <a:ext cx="2536825" cy="1939925"/>
          </a:xfrm>
          <a:prstGeom prst="rect">
            <a:avLst/>
          </a:prstGeom>
          <a:solidFill>
            <a:schemeClr val="accent1">
              <a:lumMod val="75000"/>
              <a:alpha val="57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How to best </a:t>
            </a:r>
          </a:p>
          <a:p>
            <a:pPr algn="ctr">
              <a:defRPr/>
            </a:pPr>
            <a:r>
              <a:rPr lang="en-US" sz="3100" b="0" dirty="0">
                <a:latin typeface="Helvetica"/>
                <a:ea typeface="ＭＳ Ｐゴシック" charset="0"/>
                <a:cs typeface="Helvetica"/>
              </a:rPr>
              <a:t>support</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5" name="AutoShape 5">
            <a:extLst>
              <a:ext uri="{FF2B5EF4-FFF2-40B4-BE49-F238E27FC236}">
                <a16:creationId xmlns:a16="http://schemas.microsoft.com/office/drawing/2014/main" id="{9A58B811-DC4B-BF44-A0BE-C98405C7DE5C}"/>
              </a:ext>
            </a:extLst>
          </p:cNvPr>
          <p:cNvSpPr>
            <a:spLocks noChangeArrowheads="1"/>
          </p:cNvSpPr>
          <p:nvPr/>
        </p:nvSpPr>
        <p:spPr bwMode="auto">
          <a:xfrm>
            <a:off x="6767513" y="2530475"/>
            <a:ext cx="2536825" cy="3203575"/>
          </a:xfrm>
          <a:prstGeom prst="verticalScroll">
            <a:avLst>
              <a:gd name="adj" fmla="val 12500"/>
            </a:avLst>
          </a:prstGeom>
          <a:solidFill>
            <a:srgbClr val="804275">
              <a:alpha val="57000"/>
            </a:srgbClr>
          </a:solidFill>
          <a:ln w="9525">
            <a:solidFill>
              <a:schemeClr val="tx1"/>
            </a:solidFill>
            <a:round/>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500" b="0" dirty="0">
                <a:latin typeface="Helvetica" pitchFamily="2" charset="0"/>
              </a:rPr>
              <a:t>One Page</a:t>
            </a:r>
          </a:p>
          <a:p>
            <a:pPr algn="ctr"/>
            <a:r>
              <a:rPr lang="en-US" altLang="en-US" sz="3500" b="0" dirty="0">
                <a:latin typeface="Helvetica" pitchFamily="2" charset="0"/>
              </a:rPr>
              <a:t> Profile</a:t>
            </a:r>
            <a:endParaRPr lang="en-GB" altLang="en-US" sz="3500" b="0" dirty="0">
              <a:latin typeface="Helvetica" pitchFamily="2" charset="0"/>
            </a:endParaRPr>
          </a:p>
        </p:txBody>
      </p:sp>
      <p:sp>
        <p:nvSpPr>
          <p:cNvPr id="10246" name="AutoShape 6">
            <a:extLst>
              <a:ext uri="{FF2B5EF4-FFF2-40B4-BE49-F238E27FC236}">
                <a16:creationId xmlns:a16="http://schemas.microsoft.com/office/drawing/2014/main" id="{F4CB55AF-4F15-B24A-A5CA-515452BD8328}"/>
              </a:ext>
            </a:extLst>
          </p:cNvPr>
          <p:cNvSpPr>
            <a:spLocks noChangeArrowheads="1"/>
          </p:cNvSpPr>
          <p:nvPr/>
        </p:nvSpPr>
        <p:spPr bwMode="auto">
          <a:xfrm>
            <a:off x="5075238" y="3289300"/>
            <a:ext cx="1692275" cy="1011238"/>
          </a:xfrm>
          <a:prstGeom prst="rightArrow">
            <a:avLst>
              <a:gd name="adj1" fmla="val 50000"/>
              <a:gd name="adj2" fmla="val 41667"/>
            </a:avLst>
          </a:prstGeom>
          <a:solidFill>
            <a:srgbClr val="184451"/>
          </a:solidFill>
          <a:ln w="28575" cmpd="sng">
            <a:solidFill>
              <a:schemeClr val="tx1"/>
            </a:solidFill>
            <a:miter lim="800000"/>
            <a:headEnd/>
            <a:tailEnd/>
          </a:ln>
          <a:effectLst/>
        </p:spPr>
        <p:txBody>
          <a:bodyPr wrap="none" lIns="101370" tIns="50685" rIns="101370" bIns="50685" anchor="ctr"/>
          <a:lstStyle/>
          <a:p>
            <a:pPr>
              <a:defRPr/>
            </a:pPr>
            <a:endParaRPr lang="en-US">
              <a:latin typeface="Arial" pitchFamily="-105" charset="0"/>
              <a:ea typeface="+mn-ea"/>
            </a:endParaRPr>
          </a:p>
        </p:txBody>
      </p:sp>
      <p:sp>
        <p:nvSpPr>
          <p:cNvPr id="88069" name="Rectangle 7">
            <a:extLst>
              <a:ext uri="{FF2B5EF4-FFF2-40B4-BE49-F238E27FC236}">
                <a16:creationId xmlns:a16="http://schemas.microsoft.com/office/drawing/2014/main" id="{88F2CF7C-EFAF-0E48-883A-1408DBDF3CB7}"/>
              </a:ext>
            </a:extLst>
          </p:cNvPr>
          <p:cNvSpPr>
            <a:spLocks noChangeArrowheads="1"/>
          </p:cNvSpPr>
          <p:nvPr/>
        </p:nvSpPr>
        <p:spPr bwMode="auto">
          <a:xfrm>
            <a:off x="0" y="412750"/>
            <a:ext cx="10150475" cy="1096963"/>
          </a:xfrm>
          <a:prstGeom prst="rect">
            <a:avLst/>
          </a:prstGeom>
          <a:noFill/>
          <a:ln>
            <a:noFill/>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b="0" dirty="0">
                <a:latin typeface="Helvetica" pitchFamily="2" charset="0"/>
                <a:cs typeface="Arial" panose="020B0604020202020204" pitchFamily="34" charset="0"/>
              </a:rPr>
              <a:t>Building a One Page Profile</a:t>
            </a:r>
          </a:p>
          <a:p>
            <a:pPr algn="ctr"/>
            <a:r>
              <a:rPr lang="en-US" altLang="en-US" sz="3600" b="0" dirty="0">
                <a:latin typeface="Helvetica" pitchFamily="2" charset="0"/>
                <a:cs typeface="Arial" panose="020B0604020202020204" pitchFamily="34" charset="0"/>
              </a:rPr>
              <a:t>Core Elements</a:t>
            </a:r>
            <a:endParaRPr lang="en-GB" altLang="en-US" sz="3600" b="0" dirty="0">
              <a:latin typeface="Helvetica" pitchFamily="2" charset="0"/>
              <a:cs typeface="Arial" panose="020B0604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4136F5CA-44D9-6242-93DA-854132D0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7" y="0"/>
            <a:ext cx="5612935"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2AEFBF0D-E3B2-7641-90D9-EDC0A3A3F9AA}"/>
              </a:ext>
            </a:extLst>
          </p:cNvPr>
          <p:cNvSpPr txBox="1">
            <a:spLocks noChangeArrowheads="1"/>
          </p:cNvSpPr>
          <p:nvPr/>
        </p:nvSpPr>
        <p:spPr bwMode="auto">
          <a:xfrm>
            <a:off x="5532438" y="5730875"/>
            <a:ext cx="3716337"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4" tIns="50676" rIns="101354" bIns="50676">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50000"/>
              </a:spcBef>
              <a:buFontTx/>
              <a:buNone/>
            </a:pPr>
            <a:r>
              <a:rPr lang="en-US" altLang="en-US" sz="3600" b="0">
                <a:latin typeface="Helvetica" pitchFamily="2" charset="0"/>
                <a:cs typeface="Helvetica" pitchFamily="2" charset="0"/>
              </a:rPr>
              <a:t>Morning Ritual</a:t>
            </a:r>
          </a:p>
        </p:txBody>
      </p:sp>
      <p:pic>
        <p:nvPicPr>
          <p:cNvPr id="90115" name="Picture 4" descr="Untitled">
            <a:extLst>
              <a:ext uri="{FF2B5EF4-FFF2-40B4-BE49-F238E27FC236}">
                <a16:creationId xmlns:a16="http://schemas.microsoft.com/office/drawing/2014/main" id="{319C947E-3E50-C547-916A-959DE4ADE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30"/>
          <a:stretch>
            <a:fillRect/>
          </a:stretch>
        </p:blipFill>
        <p:spPr bwMode="auto">
          <a:xfrm>
            <a:off x="-1" y="-33612"/>
            <a:ext cx="4690279" cy="7623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4A6EC2D6-6DEC-B54B-9A6B-7DE395E3DDD6}"/>
              </a:ext>
            </a:extLst>
          </p:cNvPr>
          <p:cNvPicPr>
            <a:picLocks noChangeAspect="1"/>
          </p:cNvPicPr>
          <p:nvPr/>
        </p:nvPicPr>
        <p:blipFill>
          <a:blip r:embed="rId2"/>
          <a:stretch>
            <a:fillRect/>
          </a:stretch>
        </p:blipFill>
        <p:spPr>
          <a:xfrm>
            <a:off x="1285747" y="0"/>
            <a:ext cx="7578980" cy="7589838"/>
          </a:xfrm>
          <a:prstGeom prst="rect">
            <a:avLst/>
          </a:prstGeom>
        </p:spPr>
      </p:pic>
    </p:spTree>
    <p:extLst>
      <p:ext uri="{BB962C8B-B14F-4D97-AF65-F5344CB8AC3E}">
        <p14:creationId xmlns:p14="http://schemas.microsoft.com/office/powerpoint/2010/main" val="105589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FA677FE4-61D2-E448-8B13-EAB5185523DE}"/>
              </a:ext>
            </a:extLst>
          </p:cNvPr>
          <p:cNvSpPr>
            <a:spLocks noGrp="1" noChangeArrowheads="1"/>
          </p:cNvSpPr>
          <p:nvPr>
            <p:ph type="title"/>
          </p:nvPr>
        </p:nvSpPr>
        <p:spPr>
          <a:xfrm>
            <a:off x="-1" y="61119"/>
            <a:ext cx="10150475" cy="671512"/>
          </a:xfrm>
        </p:spPr>
        <p:txBody>
          <a:bodyPr rtlCol="0">
            <a:normAutofit/>
          </a:bodyPr>
          <a:lstStyle/>
          <a:p>
            <a:pPr defTabSz="914400" eaLnBrk="1" fontAlgn="auto" hangingPunct="1">
              <a:spcAft>
                <a:spcPts val="0"/>
              </a:spcAft>
              <a:defRPr/>
            </a:pPr>
            <a:r>
              <a:rPr lang="en-US" altLang="ja-JP" sz="3663" dirty="0">
                <a:solidFill>
                  <a:srgbClr val="B3C33C"/>
                </a:solidFill>
                <a:latin typeface="Helvetica" pitchFamily="2" charset="0"/>
                <a:ea typeface="ＭＳ Ｐゴシック" panose="020B0600070205080204" pitchFamily="34" charset="-128"/>
              </a:rPr>
              <a:t>Barb</a:t>
            </a:r>
            <a:r>
              <a:rPr lang="ja-JP" altLang="en-US" sz="3663" dirty="0">
                <a:solidFill>
                  <a:srgbClr val="B3C33C"/>
                </a:solidFill>
                <a:latin typeface="Helvetica" pitchFamily="2" charset="0"/>
                <a:ea typeface="ＭＳ Ｐゴシック" panose="020B0600070205080204" pitchFamily="34" charset="-128"/>
              </a:rPr>
              <a:t>’</a:t>
            </a:r>
            <a:r>
              <a:rPr lang="en-US" altLang="ja-JP" sz="3663" dirty="0">
                <a:solidFill>
                  <a:srgbClr val="B3C33C"/>
                </a:solidFill>
                <a:latin typeface="Helvetica" pitchFamily="2" charset="0"/>
                <a:ea typeface="ＭＳ Ｐゴシック" panose="020B0600070205080204" pitchFamily="34" charset="-128"/>
              </a:rPr>
              <a:t>s Morning Ritual</a:t>
            </a:r>
            <a:endParaRPr lang="en-US" altLang="en-US" sz="3663" dirty="0">
              <a:solidFill>
                <a:srgbClr val="B3C33C"/>
              </a:solidFill>
              <a:latin typeface="Helvetica" pitchFamily="2" charset="0"/>
              <a:ea typeface="ＭＳ Ｐゴシック" panose="020B0600070205080204" pitchFamily="34" charset="-128"/>
            </a:endParaRPr>
          </a:p>
        </p:txBody>
      </p:sp>
      <p:sp>
        <p:nvSpPr>
          <p:cNvPr id="92163" name="Text Box 3">
            <a:extLst>
              <a:ext uri="{FF2B5EF4-FFF2-40B4-BE49-F238E27FC236}">
                <a16:creationId xmlns:a16="http://schemas.microsoft.com/office/drawing/2014/main" id="{F2A42DEC-DFD4-EE4D-9D0C-2F3209FC1D75}"/>
              </a:ext>
            </a:extLst>
          </p:cNvPr>
          <p:cNvSpPr txBox="1">
            <a:spLocks noChangeArrowheads="1"/>
          </p:cNvSpPr>
          <p:nvPr/>
        </p:nvSpPr>
        <p:spPr bwMode="auto">
          <a:xfrm>
            <a:off x="274638" y="700617"/>
            <a:ext cx="9875836" cy="7592860"/>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txBody>
          <a:bodyPr wrap="square" lIns="101358" tIns="50679" rIns="101358" bIns="50679">
            <a:spAutoFit/>
          </a:bodyPr>
          <a:lstStyle>
            <a:lvl1pPr defTabSz="1014413">
              <a:lnSpc>
                <a:spcPct val="90000"/>
              </a:lnSpc>
              <a:spcBef>
                <a:spcPts val="838"/>
              </a:spcBef>
              <a:buFont typeface="Arial" panose="020B0604020202020204" pitchFamily="34" charset="0"/>
              <a:buChar char="•"/>
              <a:tabLst>
                <a:tab pos="1314450" algn="l"/>
              </a:tabLst>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tabLst>
                <a:tab pos="1314450" algn="l"/>
              </a:tabLst>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tabLst>
                <a:tab pos="1314450" algn="l"/>
              </a:tabLst>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tabLst>
                <a:tab pos="1314450" algn="l"/>
              </a:tabLst>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tabLst>
                <a:tab pos="1314450" algn="l"/>
              </a:tabLst>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9pPr>
          </a:lstStyle>
          <a:p>
            <a:pPr>
              <a:lnSpc>
                <a:spcPct val="100000"/>
              </a:lnSpc>
              <a:spcBef>
                <a:spcPct val="50000"/>
              </a:spcBef>
              <a:buFontTx/>
              <a:buNone/>
            </a:pPr>
            <a:r>
              <a:rPr lang="en-US" altLang="en-US" sz="1650" b="0" dirty="0">
                <a:latin typeface="Helvetica" pitchFamily="2" charset="0"/>
                <a:cs typeface="Helvetica" pitchFamily="2" charset="0"/>
              </a:rPr>
              <a:t>5:30 am    	Mike gets up, turns on the tv, goes to the shower and makes coffee</a:t>
            </a:r>
          </a:p>
          <a:p>
            <a:pPr>
              <a:lnSpc>
                <a:spcPct val="100000"/>
              </a:lnSpc>
              <a:spcBef>
                <a:spcPct val="50000"/>
              </a:spcBef>
              <a:buFontTx/>
              <a:buNone/>
            </a:pPr>
            <a:r>
              <a:rPr lang="en-GB" altLang="en-US" sz="1650" b="0" dirty="0">
                <a:latin typeface="Helvetica" pitchFamily="2" charset="0"/>
                <a:cs typeface="Helvetica" pitchFamily="2" charset="0"/>
              </a:rPr>
              <a:t>5:45 am    	</a:t>
            </a:r>
            <a:r>
              <a:rPr lang="en-CA" altLang="en-US" sz="1650" b="0" dirty="0">
                <a:latin typeface="Helvetica" pitchFamily="2" charset="0"/>
                <a:cs typeface="Helvetica" pitchFamily="2" charset="0"/>
              </a:rPr>
              <a:t>Mike comes back to bed with a coffee for each of us and watches tv while I 	snooze (he shakes me and reminds me coffee is beside my bed)</a:t>
            </a:r>
            <a:endParaRPr lang="en-US" altLang="ja-JP" sz="1650" b="0" dirty="0">
              <a:latin typeface="Helvetica" pitchFamily="2" charset="0"/>
              <a:cs typeface="Helvetica" pitchFamily="2" charset="0"/>
            </a:endParaRPr>
          </a:p>
          <a:p>
            <a:pPr>
              <a:lnSpc>
                <a:spcPct val="100000"/>
              </a:lnSpc>
              <a:spcBef>
                <a:spcPct val="50000"/>
              </a:spcBef>
              <a:buFontTx/>
              <a:buNone/>
            </a:pPr>
            <a:r>
              <a:rPr lang="en-GB" altLang="en-US" sz="1650" b="0" dirty="0">
                <a:latin typeface="Helvetica" pitchFamily="2" charset="0"/>
                <a:cs typeface="Helvetica" pitchFamily="2" charset="0"/>
              </a:rPr>
              <a:t>6:00 am    	</a:t>
            </a:r>
            <a:r>
              <a:rPr lang="en-US" altLang="en-US" sz="1650" b="0" dirty="0">
                <a:latin typeface="Helvetica" pitchFamily="2" charset="0"/>
                <a:cs typeface="Helvetica" pitchFamily="2" charset="0"/>
              </a:rPr>
              <a:t>Get another reminder that my coffee is getting cold</a:t>
            </a:r>
          </a:p>
          <a:p>
            <a:pPr>
              <a:lnSpc>
                <a:spcPct val="100000"/>
              </a:lnSpc>
              <a:spcBef>
                <a:spcPct val="50000"/>
              </a:spcBef>
              <a:buFontTx/>
              <a:buNone/>
            </a:pPr>
            <a:r>
              <a:rPr lang="en-GB" altLang="en-US" sz="1650" b="0" dirty="0">
                <a:latin typeface="Helvetica" pitchFamily="2" charset="0"/>
                <a:cs typeface="Helvetica" pitchFamily="2" charset="0"/>
              </a:rPr>
              <a:t>6: 30 am   	</a:t>
            </a:r>
            <a:r>
              <a:rPr lang="en-CA" altLang="en-US" sz="1650" b="0" dirty="0">
                <a:latin typeface="Helvetica" pitchFamily="2" charset="0"/>
                <a:cs typeface="Helvetica" pitchFamily="2" charset="0"/>
              </a:rPr>
              <a:t>he gets another coffee and warms mine up – yet another reminder</a:t>
            </a:r>
            <a:endParaRPr lang="en-US" altLang="en-US" sz="1650" b="0" dirty="0">
              <a:latin typeface="Helvetica" pitchFamily="2" charset="0"/>
              <a:cs typeface="Helvetica" pitchFamily="2" charset="0"/>
            </a:endParaRPr>
          </a:p>
          <a:p>
            <a:pPr>
              <a:lnSpc>
                <a:spcPct val="100000"/>
              </a:lnSpc>
              <a:spcBef>
                <a:spcPct val="50000"/>
              </a:spcBef>
              <a:buFontTx/>
              <a:buNone/>
            </a:pPr>
            <a:r>
              <a:rPr lang="en-US" altLang="en-US" sz="1650" b="0" dirty="0">
                <a:latin typeface="Helvetica" pitchFamily="2" charset="0"/>
                <a:cs typeface="Helvetica" pitchFamily="2" charset="0"/>
              </a:rPr>
              <a:t>7:00 am    	</a:t>
            </a:r>
            <a:r>
              <a:rPr lang="en-CA" altLang="en-US" sz="1650" b="0" dirty="0">
                <a:latin typeface="Helvetica" pitchFamily="2" charset="0"/>
                <a:cs typeface="Helvetica" pitchFamily="2" charset="0"/>
              </a:rPr>
              <a:t>I wake up and watch half an hour of tv (news and weather on HLN) with Mike and drink 	my twice warmed coffee</a:t>
            </a:r>
            <a:endParaRPr lang="en-US" altLang="en-US" sz="1650" b="0" dirty="0">
              <a:latin typeface="Helvetica" pitchFamily="2" charset="0"/>
              <a:cs typeface="Helvetica" pitchFamily="2" charset="0"/>
            </a:endParaRPr>
          </a:p>
          <a:p>
            <a:pPr>
              <a:lnSpc>
                <a:spcPct val="100000"/>
              </a:lnSpc>
              <a:spcBef>
                <a:spcPct val="50000"/>
              </a:spcBef>
              <a:buFontTx/>
              <a:buNone/>
            </a:pPr>
            <a:r>
              <a:rPr lang="en-US" altLang="en-US" sz="1650" b="0" dirty="0">
                <a:latin typeface="Helvetica" pitchFamily="2" charset="0"/>
                <a:cs typeface="Helvetica" pitchFamily="2" charset="0"/>
              </a:rPr>
              <a:t>7:30 am     	Get out of bed, say good morning to the dog, go to kitchen table to have 	another coffee 	and check my emails, social media, chat with the kids while 	they  get ready to leave for 	the day</a:t>
            </a:r>
          </a:p>
          <a:p>
            <a:pPr>
              <a:lnSpc>
                <a:spcPct val="100000"/>
              </a:lnSpc>
              <a:spcBef>
                <a:spcPct val="50000"/>
              </a:spcBef>
              <a:buFontTx/>
              <a:buNone/>
            </a:pPr>
            <a:r>
              <a:rPr lang="en-US" altLang="en-US" sz="1650" b="0" dirty="0">
                <a:latin typeface="Helvetica" pitchFamily="2" charset="0"/>
                <a:cs typeface="Helvetica" pitchFamily="2" charset="0"/>
              </a:rPr>
              <a:t>8:00 am   	say farewell to the last of the kids going out the door, put my walking clothes and </a:t>
            </a:r>
            <a:r>
              <a:rPr lang="en-US" altLang="en-US" sz="1650" b="0" dirty="0" err="1">
                <a:latin typeface="Helvetica" pitchFamily="2" charset="0"/>
                <a:cs typeface="Helvetica" pitchFamily="2" charset="0"/>
              </a:rPr>
              <a:t>fitbit</a:t>
            </a:r>
            <a:r>
              <a:rPr lang="en-US" altLang="en-US" sz="1650" b="0" dirty="0">
                <a:latin typeface="Helvetica" pitchFamily="2" charset="0"/>
                <a:cs typeface="Helvetica" pitchFamily="2" charset="0"/>
              </a:rPr>
              <a:t> on, 	Mike and I go for a n hour walk</a:t>
            </a:r>
          </a:p>
          <a:p>
            <a:pPr>
              <a:lnSpc>
                <a:spcPct val="100000"/>
              </a:lnSpc>
              <a:spcBef>
                <a:spcPct val="50000"/>
              </a:spcBef>
              <a:buFontTx/>
              <a:buNone/>
            </a:pPr>
            <a:r>
              <a:rPr lang="en-US" altLang="en-US" sz="1650" b="0" dirty="0">
                <a:latin typeface="Helvetica" pitchFamily="2" charset="0"/>
                <a:cs typeface="Helvetica" pitchFamily="2" charset="0"/>
              </a:rPr>
              <a:t>9:00 am    	Get back from our walk and have a shower.  </a:t>
            </a:r>
            <a:r>
              <a:rPr lang="en-US" altLang="en-US" sz="1650" b="0" dirty="0" err="1">
                <a:latin typeface="Helvetica" pitchFamily="2" charset="0"/>
                <a:cs typeface="Helvetica" pitchFamily="2" charset="0"/>
              </a:rPr>
              <a:t>Tresemme</a:t>
            </a:r>
            <a:r>
              <a:rPr lang="en-US" altLang="en-US" sz="1650" b="0" dirty="0">
                <a:latin typeface="Helvetica" pitchFamily="2" charset="0"/>
                <a:cs typeface="Helvetica" pitchFamily="2" charset="0"/>
              </a:rPr>
              <a:t> shampoo and conditioner, 	Neutrogena face wash, Neutrogena body wash, shave underarms everyday, legs every 	other day</a:t>
            </a:r>
          </a:p>
          <a:p>
            <a:pPr>
              <a:lnSpc>
                <a:spcPct val="100000"/>
              </a:lnSpc>
              <a:spcBef>
                <a:spcPct val="50000"/>
              </a:spcBef>
              <a:buFontTx/>
              <a:buNone/>
            </a:pPr>
            <a:r>
              <a:rPr lang="en-US" altLang="en-US" sz="1650" b="0" dirty="0">
                <a:latin typeface="Helvetica" pitchFamily="2" charset="0"/>
                <a:cs typeface="Helvetica" pitchFamily="2" charset="0"/>
              </a:rPr>
              <a:t>9:10 am	Get out of shower, use fluffy soft towel, brush hair, put on deodorant (secret gel), put on 	Neutrogena anti wrinkle face cream, take Vitamin D drops and medication</a:t>
            </a:r>
          </a:p>
          <a:p>
            <a:pPr>
              <a:lnSpc>
                <a:spcPct val="100000"/>
              </a:lnSpc>
              <a:spcBef>
                <a:spcPct val="0"/>
              </a:spcBef>
              <a:buFontTx/>
              <a:buNone/>
            </a:pPr>
            <a:r>
              <a:rPr lang="en-US" altLang="en-US" sz="1650" b="0" dirty="0">
                <a:latin typeface="Helvetica" pitchFamily="2" charset="0"/>
                <a:cs typeface="Helvetica" pitchFamily="2" charset="0"/>
              </a:rPr>
              <a:t>9:15 am	go to my room and get dressed, if I have no meetings I dress in tights and t-shirts, if I have meetings I dress in work clothes</a:t>
            </a:r>
          </a:p>
          <a:p>
            <a:pPr>
              <a:lnSpc>
                <a:spcPct val="100000"/>
              </a:lnSpc>
              <a:spcBef>
                <a:spcPct val="0"/>
              </a:spcBef>
              <a:buFontTx/>
              <a:buNone/>
            </a:pPr>
            <a:endParaRPr lang="en-GB" altLang="en-US" sz="1000" b="0" dirty="0">
              <a:latin typeface="Helvetica" pitchFamily="2" charset="0"/>
              <a:cs typeface="Helvetica" pitchFamily="2" charset="0"/>
            </a:endParaRPr>
          </a:p>
          <a:p>
            <a:pPr>
              <a:lnSpc>
                <a:spcPct val="100000"/>
              </a:lnSpc>
              <a:spcBef>
                <a:spcPct val="0"/>
              </a:spcBef>
              <a:buFontTx/>
              <a:buNone/>
            </a:pPr>
            <a:r>
              <a:rPr lang="en-US" altLang="en-US" sz="1650" b="0" dirty="0">
                <a:latin typeface="Helvetica" pitchFamily="2" charset="0"/>
                <a:cs typeface="Helvetica" pitchFamily="2" charset="0"/>
              </a:rPr>
              <a:t>9:20 am	go back upstairs, put hair mousse in, put makeup on, brush teeth (Crest 3-D white gel 	toothpaste) dry hair and flat iron, make some toast or grab an orange</a:t>
            </a:r>
          </a:p>
          <a:p>
            <a:pPr>
              <a:lnSpc>
                <a:spcPct val="100000"/>
              </a:lnSpc>
              <a:spcBef>
                <a:spcPct val="0"/>
              </a:spcBef>
              <a:buFontTx/>
              <a:buNone/>
            </a:pPr>
            <a:endParaRPr lang="en-US" altLang="en-US" sz="700" b="0" dirty="0">
              <a:latin typeface="Helvetica" pitchFamily="2" charset="0"/>
              <a:cs typeface="Helvetica" pitchFamily="2" charset="0"/>
            </a:endParaRPr>
          </a:p>
          <a:p>
            <a:pPr>
              <a:lnSpc>
                <a:spcPct val="100000"/>
              </a:lnSpc>
              <a:spcBef>
                <a:spcPct val="0"/>
              </a:spcBef>
              <a:buFontTx/>
              <a:buNone/>
            </a:pPr>
            <a:r>
              <a:rPr lang="en-US" altLang="en-US" sz="1650" b="0" dirty="0">
                <a:latin typeface="Helvetica" pitchFamily="2" charset="0"/>
                <a:cs typeface="Helvetica" pitchFamily="2" charset="0"/>
              </a:rPr>
              <a:t>9:30 am	go to my office with another coffee and breakfast and start my work day</a:t>
            </a:r>
          </a:p>
          <a:p>
            <a:pPr>
              <a:lnSpc>
                <a:spcPct val="100000"/>
              </a:lnSpc>
              <a:spcBef>
                <a:spcPct val="50000"/>
              </a:spcBef>
              <a:buFontTx/>
              <a:buNone/>
            </a:pPr>
            <a:endParaRPr lang="en-US" altLang="en-US" sz="1650" b="0" dirty="0">
              <a:latin typeface="Helvetica" pitchFamily="2" charset="0"/>
              <a:cs typeface="Helvetica"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2C58FCDA-78C2-494A-95EA-D6EA05F4F3AE}"/>
              </a:ext>
            </a:extLst>
          </p:cNvPr>
          <p:cNvSpPr>
            <a:spLocks noGrp="1" noChangeArrowheads="1"/>
          </p:cNvSpPr>
          <p:nvPr>
            <p:ph idx="1"/>
          </p:nvPr>
        </p:nvSpPr>
        <p:spPr>
          <a:xfrm>
            <a:off x="465138" y="1357313"/>
            <a:ext cx="9220200" cy="4267200"/>
          </a:xfrm>
          <a:ln w="25400"/>
        </p:spPr>
        <p:txBody>
          <a:bodyPr rtlCol="0">
            <a:normAutofit lnSpcReduction="10000"/>
          </a:bodyPr>
          <a:lstStyle/>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0" indent="0" defTabSz="914400" eaLnBrk="1" fontAlgn="auto" hangingPunct="1">
              <a:spcBef>
                <a:spcPts val="833"/>
              </a:spcBef>
              <a:spcAft>
                <a:spcPts val="0"/>
              </a:spcAft>
              <a:buNone/>
              <a:defRPr/>
            </a:pPr>
            <a:r>
              <a:rPr lang="en-US" altLang="en-US" sz="3600" b="1" dirty="0">
                <a:latin typeface="Helvetica" pitchFamily="2" charset="0"/>
                <a:ea typeface="ＭＳ Ｐゴシック" panose="020B0600070205080204" pitchFamily="34" charset="-128"/>
              </a:rPr>
              <a:t>Write down your morning ritual </a:t>
            </a:r>
          </a:p>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342900" indent="-342900" defTabSz="914400" eaLnBrk="1" fontAlgn="auto" hangingPunct="1">
              <a:spcBef>
                <a:spcPts val="833"/>
              </a:spcBef>
              <a:spcAft>
                <a:spcPts val="0"/>
              </a:spcAft>
              <a:defRPr/>
            </a:pPr>
            <a:r>
              <a:rPr lang="en-US" altLang="en-US" sz="3600" dirty="0">
                <a:latin typeface="Helvetica" pitchFamily="2" charset="0"/>
                <a:ea typeface="ＭＳ Ｐゴシック" panose="020B0600070205080204" pitchFamily="34" charset="-128"/>
              </a:rPr>
              <a:t>Include as much detail as you are comfortable with</a:t>
            </a:r>
          </a:p>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342900" indent="-342900" defTabSz="914400" eaLnBrk="1" fontAlgn="auto" hangingPunct="1">
              <a:spcBef>
                <a:spcPts val="833"/>
              </a:spcBef>
              <a:spcAft>
                <a:spcPts val="0"/>
              </a:spcAft>
              <a:defRPr/>
            </a:pPr>
            <a:r>
              <a:rPr lang="en-US" altLang="en-US" sz="3600" dirty="0">
                <a:latin typeface="Helvetica" pitchFamily="2" charset="0"/>
                <a:ea typeface="ＭＳ Ｐゴシック" panose="020B0600070205080204" pitchFamily="34" charset="-128"/>
              </a:rPr>
              <a:t>Tell us how long it takes – indicate what time it starts and what time it ends</a:t>
            </a:r>
          </a:p>
          <a:p>
            <a:pPr marL="342900" indent="-342900" defTabSz="914400" eaLnBrk="1" fontAlgn="auto" hangingPunct="1">
              <a:lnSpc>
                <a:spcPct val="135000"/>
              </a:lnSpc>
              <a:spcBef>
                <a:spcPct val="0"/>
              </a:spcBef>
              <a:spcAft>
                <a:spcPts val="0"/>
              </a:spcAft>
              <a:buFontTx/>
              <a:buNone/>
              <a:defRPr/>
            </a:pPr>
            <a:endParaRPr lang="en-US" altLang="en-US" sz="3600" dirty="0">
              <a:effectLst>
                <a:outerShdw blurRad="38100" dist="38100" dir="2700000" algn="tl">
                  <a:srgbClr val="003366"/>
                </a:outerShdw>
              </a:effectLst>
              <a:latin typeface="Helvetica" pitchFamily="2" charset="0"/>
              <a:ea typeface="ＭＳ Ｐゴシック" panose="020B0600070205080204" pitchFamily="34" charset="-128"/>
            </a:endParaRPr>
          </a:p>
        </p:txBody>
      </p:sp>
      <p:sp>
        <p:nvSpPr>
          <p:cNvPr id="96259" name="Text Box 4">
            <a:extLst>
              <a:ext uri="{FF2B5EF4-FFF2-40B4-BE49-F238E27FC236}">
                <a16:creationId xmlns:a16="http://schemas.microsoft.com/office/drawing/2014/main" id="{16C48BC1-4075-EF48-8EA2-3233922E46A2}"/>
              </a:ext>
            </a:extLst>
          </p:cNvPr>
          <p:cNvSpPr txBox="1">
            <a:spLocks noChangeArrowheads="1"/>
          </p:cNvSpPr>
          <p:nvPr/>
        </p:nvSpPr>
        <p:spPr bwMode="auto">
          <a:xfrm>
            <a:off x="579438" y="663575"/>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a:solidFill>
                  <a:srgbClr val="FFFFFF"/>
                </a:solidFill>
                <a:latin typeface="Helvetica" pitchFamily="2" charset="0"/>
              </a:rPr>
              <a:t>Rituals – Part 1</a:t>
            </a:r>
          </a:p>
        </p:txBody>
      </p:sp>
      <p:sp>
        <p:nvSpPr>
          <p:cNvPr id="6" name="Rectangle 5">
            <a:extLst>
              <a:ext uri="{FF2B5EF4-FFF2-40B4-BE49-F238E27FC236}">
                <a16:creationId xmlns:a16="http://schemas.microsoft.com/office/drawing/2014/main" id="{FB5E0096-5E43-174A-9A40-6501E3DED37E}"/>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1CCE7E7-8336-AE42-9AA2-312E9205B41F}"/>
              </a:ext>
            </a:extLst>
          </p:cNvPr>
          <p:cNvSpPr>
            <a:spLocks noGrp="1"/>
          </p:cNvSpPr>
          <p:nvPr>
            <p:ph type="title"/>
          </p:nvPr>
        </p:nvSpPr>
        <p:spPr>
          <a:xfrm>
            <a:off x="6523037" y="3162300"/>
            <a:ext cx="3301424" cy="1265237"/>
          </a:xfrm>
        </p:spPr>
        <p:txBody>
          <a:bodyPr rtlCol="0">
            <a:normAutofit fontScale="90000"/>
          </a:bodyPr>
          <a:lstStyle/>
          <a:p>
            <a:pPr defTabSz="761329" eaLnBrk="1" fontAlgn="auto" hangingPunct="1">
              <a:spcAft>
                <a:spcPts val="0"/>
              </a:spcAft>
              <a:defRPr/>
            </a:pPr>
            <a:r>
              <a:rPr lang="en-GB" altLang="en-US" sz="2700" dirty="0">
                <a:latin typeface="Arial" panose="020B0604020202020204" pitchFamily="34" charset="0"/>
                <a:ea typeface="ＭＳ Ｐゴシック" panose="020B0600070205080204" pitchFamily="34" charset="-128"/>
                <a:cs typeface="Arial" panose="020B0604020202020204" pitchFamily="34" charset="0"/>
              </a:rPr>
              <a:t>It was important to Joan to be  able to stay in bed for 30 minutes after being woken in the morning so as she could say her prayers, we discovered that what wasn’t working  for her was that  this only happened when the staff who  knew her well were on duty.</a:t>
            </a:r>
          </a:p>
        </p:txBody>
      </p:sp>
      <p:pic>
        <p:nvPicPr>
          <p:cNvPr id="104450" name="Picture 2">
            <a:extLst>
              <a:ext uri="{FF2B5EF4-FFF2-40B4-BE49-F238E27FC236}">
                <a16:creationId xmlns:a16="http://schemas.microsoft.com/office/drawing/2014/main" id="{CA269407-0D39-B648-8A5A-E5F74CEF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81430" cy="758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3" name="Rectangle 3">
            <a:extLst>
              <a:ext uri="{FF2B5EF4-FFF2-40B4-BE49-F238E27FC236}">
                <a16:creationId xmlns:a16="http://schemas.microsoft.com/office/drawing/2014/main" id="{70A2C28A-0BAB-C440-907D-7AAFA617579B}"/>
              </a:ext>
            </a:extLst>
          </p:cNvPr>
          <p:cNvSpPr>
            <a:spLocks noGrp="1" noChangeArrowheads="1"/>
          </p:cNvSpPr>
          <p:nvPr>
            <p:ph idx="1"/>
          </p:nvPr>
        </p:nvSpPr>
        <p:spPr>
          <a:xfrm>
            <a:off x="731838" y="2500313"/>
            <a:ext cx="8839200" cy="3047206"/>
          </a:xfrm>
        </p:spPr>
        <p:txBody>
          <a:bodyPr numCol="2" rtlCol="0">
            <a:noAutofit/>
          </a:bodyPr>
          <a:lstStyle/>
          <a:p>
            <a:pPr marL="342900" indent="-342900" defTabSz="914400" eaLnBrk="1" fontAlgn="auto" hangingPunct="1">
              <a:lnSpc>
                <a:spcPct val="100000"/>
              </a:lnSpc>
              <a:spcBef>
                <a:spcPts val="833"/>
              </a:spcBef>
              <a:spcAft>
                <a:spcPts val="0"/>
              </a:spcAft>
              <a:buClr>
                <a:srgbClr val="B3C33C"/>
              </a:buClr>
              <a:defRPr/>
            </a:pPr>
            <a:r>
              <a:rPr lang="en-US" sz="3300" dirty="0"/>
              <a:t>Going to bed</a:t>
            </a:r>
          </a:p>
          <a:p>
            <a:pPr marL="342900" indent="-342900" defTabSz="914400" eaLnBrk="1" fontAlgn="auto" hangingPunct="1">
              <a:lnSpc>
                <a:spcPct val="100000"/>
              </a:lnSpc>
              <a:spcBef>
                <a:spcPts val="833"/>
              </a:spcBef>
              <a:spcAft>
                <a:spcPts val="0"/>
              </a:spcAft>
              <a:buClr>
                <a:srgbClr val="B3C33C"/>
              </a:buClr>
              <a:defRPr/>
            </a:pPr>
            <a:r>
              <a:rPr lang="en-US" sz="3300" dirty="0"/>
              <a:t>Mealtimes </a:t>
            </a:r>
          </a:p>
          <a:p>
            <a:pPr marL="342900" indent="-342900" defTabSz="914400" eaLnBrk="1" fontAlgn="auto" hangingPunct="1">
              <a:lnSpc>
                <a:spcPct val="100000"/>
              </a:lnSpc>
              <a:spcBef>
                <a:spcPts val="833"/>
              </a:spcBef>
              <a:spcAft>
                <a:spcPts val="0"/>
              </a:spcAft>
              <a:buClr>
                <a:srgbClr val="B3C33C"/>
              </a:buClr>
              <a:defRPr/>
            </a:pPr>
            <a:r>
              <a:rPr lang="en-US" sz="3300" dirty="0"/>
              <a:t>Transition</a:t>
            </a:r>
          </a:p>
          <a:p>
            <a:pPr marL="342900" indent="-342900" defTabSz="914400" eaLnBrk="1" fontAlgn="auto" hangingPunct="1">
              <a:lnSpc>
                <a:spcPct val="100000"/>
              </a:lnSpc>
              <a:spcBef>
                <a:spcPts val="833"/>
              </a:spcBef>
              <a:spcAft>
                <a:spcPts val="0"/>
              </a:spcAft>
              <a:buClr>
                <a:srgbClr val="B3C33C"/>
              </a:buClr>
              <a:defRPr/>
            </a:pPr>
            <a:r>
              <a:rPr lang="en-US" sz="3300" dirty="0"/>
              <a:t>Birthday</a:t>
            </a:r>
          </a:p>
          <a:p>
            <a:pPr marL="342900" indent="-342900" defTabSz="914400" eaLnBrk="1" fontAlgn="auto" hangingPunct="1">
              <a:lnSpc>
                <a:spcPct val="100000"/>
              </a:lnSpc>
              <a:spcBef>
                <a:spcPts val="833"/>
              </a:spcBef>
              <a:spcAft>
                <a:spcPts val="0"/>
              </a:spcAft>
              <a:buClr>
                <a:srgbClr val="B3C33C"/>
              </a:buClr>
              <a:defRPr/>
            </a:pPr>
            <a:r>
              <a:rPr lang="en-US" sz="3300" dirty="0"/>
              <a:t>Cultural/Holiday</a:t>
            </a:r>
          </a:p>
          <a:p>
            <a:pPr marL="342900" indent="-342900" eaLnBrk="1" fontAlgn="auto" hangingPunct="1">
              <a:lnSpc>
                <a:spcPct val="100000"/>
              </a:lnSpc>
              <a:spcBef>
                <a:spcPts val="833"/>
              </a:spcBef>
              <a:spcAft>
                <a:spcPts val="0"/>
              </a:spcAft>
              <a:buClr>
                <a:srgbClr val="B3C33C"/>
              </a:buClr>
            </a:pPr>
            <a:r>
              <a:rPr lang="en-US" altLang="en-US" sz="3300" dirty="0"/>
              <a:t>Spiritual</a:t>
            </a:r>
          </a:p>
          <a:p>
            <a:pPr marL="342900" indent="-342900" eaLnBrk="1" fontAlgn="auto" hangingPunct="1">
              <a:lnSpc>
                <a:spcPct val="100000"/>
              </a:lnSpc>
              <a:spcBef>
                <a:spcPts val="833"/>
              </a:spcBef>
              <a:spcAft>
                <a:spcPts val="0"/>
              </a:spcAft>
              <a:buClr>
                <a:srgbClr val="B3C33C"/>
              </a:buClr>
            </a:pPr>
            <a:r>
              <a:rPr lang="en-US" altLang="en-US" sz="3300" dirty="0"/>
              <a:t> Vacation</a:t>
            </a:r>
          </a:p>
          <a:p>
            <a:pPr marL="342900" indent="-342900" eaLnBrk="1" fontAlgn="auto" hangingPunct="1">
              <a:lnSpc>
                <a:spcPct val="100000"/>
              </a:lnSpc>
              <a:spcBef>
                <a:spcPts val="833"/>
              </a:spcBef>
              <a:spcAft>
                <a:spcPts val="0"/>
              </a:spcAft>
              <a:buClr>
                <a:srgbClr val="B3C33C"/>
              </a:buClr>
            </a:pPr>
            <a:r>
              <a:rPr lang="en-US" altLang="en-US" sz="3300" dirty="0"/>
              <a:t> Comfort/health</a:t>
            </a:r>
          </a:p>
          <a:p>
            <a:pPr marL="342900" indent="-342900" eaLnBrk="1" fontAlgn="auto" hangingPunct="1">
              <a:lnSpc>
                <a:spcPct val="100000"/>
              </a:lnSpc>
              <a:spcBef>
                <a:spcPts val="833"/>
              </a:spcBef>
              <a:spcAft>
                <a:spcPts val="0"/>
              </a:spcAft>
              <a:buClr>
                <a:srgbClr val="B3C33C"/>
              </a:buClr>
            </a:pPr>
            <a:r>
              <a:rPr lang="en-US" altLang="en-US" sz="3300" dirty="0"/>
              <a:t> Celebration</a:t>
            </a:r>
          </a:p>
          <a:p>
            <a:pPr marL="342900" indent="-342900" eaLnBrk="1" fontAlgn="auto" hangingPunct="1">
              <a:lnSpc>
                <a:spcPct val="100000"/>
              </a:lnSpc>
              <a:spcBef>
                <a:spcPts val="833"/>
              </a:spcBef>
              <a:spcAft>
                <a:spcPts val="0"/>
              </a:spcAft>
              <a:buClr>
                <a:srgbClr val="B3C33C"/>
              </a:buClr>
            </a:pPr>
            <a:r>
              <a:rPr lang="en-US" sz="3300" dirty="0"/>
              <a:t>Mourning/grief/loss</a:t>
            </a:r>
          </a:p>
          <a:p>
            <a:pPr marL="342900" indent="-342900" defTabSz="914400" eaLnBrk="1" fontAlgn="auto" hangingPunct="1">
              <a:lnSpc>
                <a:spcPct val="100000"/>
              </a:lnSpc>
              <a:spcBef>
                <a:spcPts val="833"/>
              </a:spcBef>
              <a:spcAft>
                <a:spcPts val="0"/>
              </a:spcAft>
              <a:buClr>
                <a:srgbClr val="B3C33C"/>
              </a:buClr>
              <a:defRPr/>
            </a:pPr>
            <a:endParaRPr lang="en-US" sz="3300" dirty="0"/>
          </a:p>
        </p:txBody>
      </p:sp>
      <p:sp>
        <p:nvSpPr>
          <p:cNvPr id="106499" name="Text Box 6">
            <a:extLst>
              <a:ext uri="{FF2B5EF4-FFF2-40B4-BE49-F238E27FC236}">
                <a16:creationId xmlns:a16="http://schemas.microsoft.com/office/drawing/2014/main" id="{CD06F79C-E015-7E4B-95A0-A11E0E9A75BC}"/>
              </a:ext>
            </a:extLst>
          </p:cNvPr>
          <p:cNvSpPr txBox="1">
            <a:spLocks noChangeArrowheads="1"/>
          </p:cNvSpPr>
          <p:nvPr/>
        </p:nvSpPr>
        <p:spPr bwMode="auto">
          <a:xfrm>
            <a:off x="579438" y="1052513"/>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dirty="0">
                <a:solidFill>
                  <a:srgbClr val="B3C33C"/>
                </a:solidFill>
                <a:latin typeface="Helvetica" pitchFamily="2" charset="0"/>
              </a:rPr>
              <a:t>Other Rituals</a:t>
            </a:r>
          </a:p>
        </p:txBody>
      </p:sp>
      <p:sp>
        <p:nvSpPr>
          <p:cNvPr id="5" name="Rectangle 4">
            <a:extLst>
              <a:ext uri="{FF2B5EF4-FFF2-40B4-BE49-F238E27FC236}">
                <a16:creationId xmlns:a16="http://schemas.microsoft.com/office/drawing/2014/main" id="{5E661A0B-63AE-A64A-BB3F-E7BC975859CC}"/>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39728C-9C9A-9E4F-91D8-BCFAA648A11B}"/>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7AC3936-4F2E-2541-BCA9-25207AFA7FF4}"/>
              </a:ext>
            </a:extLst>
          </p:cNvPr>
          <p:cNvPicPr>
            <a:picLocks noChangeAspect="1"/>
          </p:cNvPicPr>
          <p:nvPr/>
        </p:nvPicPr>
        <p:blipFill>
          <a:blip r:embed="rId3"/>
          <a:stretch>
            <a:fillRect/>
          </a:stretch>
        </p:blipFill>
        <p:spPr>
          <a:xfrm>
            <a:off x="164166" y="0"/>
            <a:ext cx="9822143" cy="7589838"/>
          </a:xfrm>
          <a:prstGeom prst="rect">
            <a:avLst/>
          </a:prstGeom>
        </p:spPr>
      </p:pic>
    </p:spTree>
    <p:extLst>
      <p:ext uri="{BB962C8B-B14F-4D97-AF65-F5344CB8AC3E}">
        <p14:creationId xmlns:p14="http://schemas.microsoft.com/office/powerpoint/2010/main" val="14761152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24">
            <a:extLst>
              <a:ext uri="{FF2B5EF4-FFF2-40B4-BE49-F238E27FC236}">
                <a16:creationId xmlns:a16="http://schemas.microsoft.com/office/drawing/2014/main" id="{291D22AA-D686-B445-82E0-9BA86C63E759}"/>
              </a:ext>
            </a:extLst>
          </p:cNvPr>
          <p:cNvGrpSpPr>
            <a:grpSpLocks/>
          </p:cNvGrpSpPr>
          <p:nvPr/>
        </p:nvGrpSpPr>
        <p:grpSpPr bwMode="auto">
          <a:xfrm>
            <a:off x="0" y="0"/>
            <a:ext cx="10790238" cy="7589838"/>
            <a:chOff x="0" y="0"/>
            <a:chExt cx="6797" cy="4781"/>
          </a:xfrm>
        </p:grpSpPr>
        <p:pic>
          <p:nvPicPr>
            <p:cNvPr id="110598" name="Picture 10">
              <a:extLst>
                <a:ext uri="{FF2B5EF4-FFF2-40B4-BE49-F238E27FC236}">
                  <a16:creationId xmlns:a16="http://schemas.microsoft.com/office/drawing/2014/main" id="{6E39D9FD-3CD2-544A-A682-F1B57BF3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2"/>
              <a:ext cx="2736" cy="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9" name="Picture 11">
              <a:extLst>
                <a:ext uri="{FF2B5EF4-FFF2-40B4-BE49-F238E27FC236}">
                  <a16:creationId xmlns:a16="http://schemas.microsoft.com/office/drawing/2014/main" id="{A51437E7-C94B-EA49-80D7-FEA974671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1"/>
              <a:ext cx="1391" cy="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0" name="Picture 12">
              <a:extLst>
                <a:ext uri="{FF2B5EF4-FFF2-40B4-BE49-F238E27FC236}">
                  <a16:creationId xmlns:a16="http://schemas.microsoft.com/office/drawing/2014/main" id="{289DEE8D-C2C1-C342-B014-897093D9D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1509"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1" name="Picture 13">
              <a:extLst>
                <a:ext uri="{FF2B5EF4-FFF2-40B4-BE49-F238E27FC236}">
                  <a16:creationId xmlns:a16="http://schemas.microsoft.com/office/drawing/2014/main" id="{2F5AD77B-BE10-244D-BA4C-812FAD679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12" cy="1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2" name="Picture 14">
              <a:extLst>
                <a:ext uri="{FF2B5EF4-FFF2-40B4-BE49-F238E27FC236}">
                  <a16:creationId xmlns:a16="http://schemas.microsoft.com/office/drawing/2014/main" id="{B490E645-AD57-B84F-8E17-19F9F18A5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 y="1383"/>
              <a:ext cx="1077"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3" name="Picture 15">
              <a:extLst>
                <a:ext uri="{FF2B5EF4-FFF2-40B4-BE49-F238E27FC236}">
                  <a16:creationId xmlns:a16="http://schemas.microsoft.com/office/drawing/2014/main" id="{3EED8308-2930-1541-84F2-C8DD7703B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 y="3260"/>
              <a:ext cx="2304" cy="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4" name="Picture 16">
              <a:extLst>
                <a:ext uri="{FF2B5EF4-FFF2-40B4-BE49-F238E27FC236}">
                  <a16:creationId xmlns:a16="http://schemas.microsoft.com/office/drawing/2014/main" id="{56E376B4-B133-A145-AB75-8D6E42CDBE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 y="2007"/>
              <a:ext cx="988" cy="1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5" name="Picture 4">
              <a:extLst>
                <a:ext uri="{FF2B5EF4-FFF2-40B4-BE49-F238E27FC236}">
                  <a16:creationId xmlns:a16="http://schemas.microsoft.com/office/drawing/2014/main" id="{1A720BD0-35C2-6D4E-8057-6C260988B1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5" y="1431"/>
              <a:ext cx="1551"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6" name="Picture 5">
              <a:extLst>
                <a:ext uri="{FF2B5EF4-FFF2-40B4-BE49-F238E27FC236}">
                  <a16:creationId xmlns:a16="http://schemas.microsoft.com/office/drawing/2014/main" id="{0A2B9D40-D0EC-1A44-B907-A5156730B0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5" y="0"/>
              <a:ext cx="2458" cy="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7" name="Picture 6">
              <a:extLst>
                <a:ext uri="{FF2B5EF4-FFF2-40B4-BE49-F238E27FC236}">
                  <a16:creationId xmlns:a16="http://schemas.microsoft.com/office/drawing/2014/main" id="{24372264-6D53-1546-9C77-199640B075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3" y="0"/>
              <a:ext cx="1555"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8" name="Picture 7">
              <a:extLst>
                <a:ext uri="{FF2B5EF4-FFF2-40B4-BE49-F238E27FC236}">
                  <a16:creationId xmlns:a16="http://schemas.microsoft.com/office/drawing/2014/main" id="{18A9EC67-5D13-A34F-B2C5-C8B6C1AD99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45" y="3102"/>
              <a:ext cx="2525" cy="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8">
              <a:extLst>
                <a:ext uri="{FF2B5EF4-FFF2-40B4-BE49-F238E27FC236}">
                  <a16:creationId xmlns:a16="http://schemas.microsoft.com/office/drawing/2014/main" id="{1662CD80-C339-0447-8BBE-BFF98B1FE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 y="1623"/>
              <a:ext cx="2035"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0" name="Picture 9">
              <a:extLst>
                <a:ext uri="{FF2B5EF4-FFF2-40B4-BE49-F238E27FC236}">
                  <a16:creationId xmlns:a16="http://schemas.microsoft.com/office/drawing/2014/main" id="{3A19AB64-ED93-6643-8CCE-ED188E4CB9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5" y="2775"/>
              <a:ext cx="1334" cy="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0595" name="Rectangle 26">
            <a:extLst>
              <a:ext uri="{FF2B5EF4-FFF2-40B4-BE49-F238E27FC236}">
                <a16:creationId xmlns:a16="http://schemas.microsoft.com/office/drawing/2014/main" id="{638FAF34-E314-454C-B4EA-EF60AC90F313}"/>
              </a:ext>
            </a:extLst>
          </p:cNvPr>
          <p:cNvSpPr>
            <a:spLocks noChangeArrowheads="1"/>
          </p:cNvSpPr>
          <p:nvPr/>
        </p:nvSpPr>
        <p:spPr bwMode="auto">
          <a:xfrm>
            <a:off x="6257926" y="4294621"/>
            <a:ext cx="3160712" cy="830985"/>
          </a:xfrm>
          <a:prstGeom prst="rect">
            <a:avLst/>
          </a:prstGeom>
          <a:noFill/>
          <a:ln w="25400">
            <a:solidFill>
              <a:srgbClr val="000000"/>
            </a:solidFill>
            <a:miter lim="800000"/>
            <a:headEnd/>
            <a:tailEnd/>
          </a:ln>
        </p:spPr>
        <p:txBody>
          <a:bodyPr lIns="91428" tIns="45714" rIns="91428" bIns="45714"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800" dirty="0">
                <a:solidFill>
                  <a:schemeClr val="bg1"/>
                </a:solidFill>
                <a:latin typeface="+mn-lt"/>
              </a:rPr>
              <a:t>Bad Day</a:t>
            </a:r>
          </a:p>
        </p:txBody>
      </p:sp>
      <p:sp>
        <p:nvSpPr>
          <p:cNvPr id="110596" name="Rectangle 27">
            <a:extLst>
              <a:ext uri="{FF2B5EF4-FFF2-40B4-BE49-F238E27FC236}">
                <a16:creationId xmlns:a16="http://schemas.microsoft.com/office/drawing/2014/main" id="{46251C2F-0A56-7B4C-B91A-D6D939AB4A2A}"/>
              </a:ext>
            </a:extLst>
          </p:cNvPr>
          <p:cNvSpPr>
            <a:spLocks noChangeArrowheads="1"/>
          </p:cNvSpPr>
          <p:nvPr/>
        </p:nvSpPr>
        <p:spPr bwMode="auto">
          <a:xfrm>
            <a:off x="1088232" y="4366058"/>
            <a:ext cx="3160712" cy="830985"/>
          </a:xfrm>
          <a:prstGeom prst="rect">
            <a:avLst/>
          </a:prstGeom>
          <a:noFill/>
          <a:ln w="25400">
            <a:solidFill>
              <a:srgbClr val="000000"/>
            </a:solidFill>
            <a:miter lim="800000"/>
            <a:headEnd/>
            <a:tailEnd/>
          </a:ln>
        </p:spPr>
        <p:txBody>
          <a:bodyPr lIns="91428" tIns="45714" rIns="91428" bIns="45714"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800" dirty="0">
                <a:solidFill>
                  <a:schemeClr val="bg1"/>
                </a:solidFill>
                <a:latin typeface="+mn-lt"/>
              </a:rPr>
              <a:t>Good Day</a:t>
            </a:r>
          </a:p>
        </p:txBody>
      </p:sp>
      <p:sp>
        <p:nvSpPr>
          <p:cNvPr id="110597" name="Rectangle 28">
            <a:extLst>
              <a:ext uri="{FF2B5EF4-FFF2-40B4-BE49-F238E27FC236}">
                <a16:creationId xmlns:a16="http://schemas.microsoft.com/office/drawing/2014/main" id="{7BB07D38-CD38-AC46-896C-462D783A5AFE}"/>
              </a:ext>
            </a:extLst>
          </p:cNvPr>
          <p:cNvSpPr>
            <a:spLocks noChangeArrowheads="1"/>
          </p:cNvSpPr>
          <p:nvPr/>
        </p:nvSpPr>
        <p:spPr bwMode="auto">
          <a:xfrm>
            <a:off x="5075238" y="3488680"/>
            <a:ext cx="228600" cy="461665"/>
          </a:xfrm>
          <a:prstGeom prst="rect">
            <a:avLst/>
          </a:prstGeom>
          <a:solidFill>
            <a:srgbClr val="000000"/>
          </a:solidFill>
          <a:ln w="25400">
            <a:solidFill>
              <a:schemeClr val="tx1"/>
            </a:solidFill>
            <a:miter lim="800000"/>
            <a:headEnd/>
            <a:tailEnd/>
          </a:ln>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GB" altLang="en-US">
              <a:noFill/>
            </a:endParaRPr>
          </a:p>
        </p:txBody>
      </p:sp>
      <p:sp>
        <p:nvSpPr>
          <p:cNvPr id="19" name="Rectangle 18">
            <a:extLst>
              <a:ext uri="{FF2B5EF4-FFF2-40B4-BE49-F238E27FC236}">
                <a16:creationId xmlns:a16="http://schemas.microsoft.com/office/drawing/2014/main" id="{B3DE9977-B4FC-124A-A9E9-6D697AA67497}"/>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D8F462ED-B9C1-9C48-B6B0-CA14E6102E63}"/>
              </a:ext>
            </a:extLst>
          </p:cNvPr>
          <p:cNvSpPr>
            <a:spLocks noChangeArrowheads="1"/>
          </p:cNvSpPr>
          <p:nvPr/>
        </p:nvSpPr>
        <p:spPr bwMode="auto">
          <a:xfrm>
            <a:off x="1946275" y="2796382"/>
            <a:ext cx="2620963" cy="2446337"/>
          </a:xfrm>
          <a:prstGeom prst="rect">
            <a:avLst/>
          </a:prstGeom>
          <a:solidFill>
            <a:schemeClr val="accent1">
              <a:alpha val="57000"/>
            </a:schemeClr>
          </a:solidFill>
          <a:ln w="9525">
            <a:solidFill>
              <a:schemeClr val="tx1"/>
            </a:solidFill>
            <a:miter lim="800000"/>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100" b="0" dirty="0">
                <a:latin typeface="Helvetica" pitchFamily="2" charset="0"/>
              </a:rPr>
              <a:t>What People </a:t>
            </a:r>
          </a:p>
          <a:p>
            <a:pPr algn="ctr"/>
            <a:r>
              <a:rPr lang="en-US" altLang="en-US" sz="3100" b="0" dirty="0">
                <a:latin typeface="Helvetica" pitchFamily="2" charset="0"/>
              </a:rPr>
              <a:t>Like and</a:t>
            </a:r>
          </a:p>
          <a:p>
            <a:pPr algn="ctr"/>
            <a:r>
              <a:rPr lang="en-US" altLang="en-US" sz="3100" b="0" dirty="0">
                <a:latin typeface="Helvetica" pitchFamily="2" charset="0"/>
              </a:rPr>
              <a:t> Admire about</a:t>
            </a:r>
          </a:p>
          <a:p>
            <a:pPr algn="ctr"/>
            <a:r>
              <a:rPr lang="en-US" altLang="en-US" sz="3100" b="0" dirty="0">
                <a:latin typeface="Helvetica" pitchFamily="2" charset="0"/>
              </a:rPr>
              <a:t>the person</a:t>
            </a:r>
            <a:endParaRPr lang="en-GB" altLang="en-US" sz="3100" b="0" dirty="0">
              <a:latin typeface="Helvetica" pitchFamily="2" charset="0"/>
            </a:endParaRPr>
          </a:p>
        </p:txBody>
      </p:sp>
      <p:sp>
        <p:nvSpPr>
          <p:cNvPr id="10245" name="AutoShape 5">
            <a:extLst>
              <a:ext uri="{FF2B5EF4-FFF2-40B4-BE49-F238E27FC236}">
                <a16:creationId xmlns:a16="http://schemas.microsoft.com/office/drawing/2014/main" id="{8924AF31-2DB8-BF49-A2BC-C5AFE1203FD0}"/>
              </a:ext>
            </a:extLst>
          </p:cNvPr>
          <p:cNvSpPr>
            <a:spLocks noChangeArrowheads="1"/>
          </p:cNvSpPr>
          <p:nvPr/>
        </p:nvSpPr>
        <p:spPr bwMode="auto">
          <a:xfrm>
            <a:off x="6767830" y="3032919"/>
            <a:ext cx="2536825" cy="3203575"/>
          </a:xfrm>
          <a:prstGeom prst="verticalScroll">
            <a:avLst>
              <a:gd name="adj" fmla="val 12500"/>
            </a:avLst>
          </a:prstGeom>
          <a:solidFill>
            <a:srgbClr val="804275">
              <a:alpha val="57000"/>
            </a:srgbClr>
          </a:solidFill>
          <a:ln w="9525">
            <a:solidFill>
              <a:schemeClr val="tx1"/>
            </a:solidFill>
            <a:round/>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500" b="0" dirty="0">
                <a:latin typeface="Helvetica" pitchFamily="2" charset="0"/>
              </a:rPr>
              <a:t>One Page</a:t>
            </a:r>
          </a:p>
          <a:p>
            <a:pPr algn="ctr"/>
            <a:r>
              <a:rPr lang="en-US" altLang="en-US" sz="3500" b="0" dirty="0">
                <a:latin typeface="Helvetica" pitchFamily="2" charset="0"/>
              </a:rPr>
              <a:t> Profile</a:t>
            </a:r>
            <a:endParaRPr lang="en-GB" altLang="en-US" sz="3500" b="0" dirty="0">
              <a:latin typeface="Helvetica" pitchFamily="2" charset="0"/>
            </a:endParaRPr>
          </a:p>
        </p:txBody>
      </p:sp>
      <p:sp>
        <p:nvSpPr>
          <p:cNvPr id="10246" name="AutoShape 6">
            <a:extLst>
              <a:ext uri="{FF2B5EF4-FFF2-40B4-BE49-F238E27FC236}">
                <a16:creationId xmlns:a16="http://schemas.microsoft.com/office/drawing/2014/main" id="{2A90C3FE-A17E-024B-9853-87D6E6548047}"/>
              </a:ext>
            </a:extLst>
          </p:cNvPr>
          <p:cNvSpPr>
            <a:spLocks noChangeArrowheads="1"/>
          </p:cNvSpPr>
          <p:nvPr/>
        </p:nvSpPr>
        <p:spPr bwMode="auto">
          <a:xfrm>
            <a:off x="5075238" y="3800158"/>
            <a:ext cx="1692275" cy="1011238"/>
          </a:xfrm>
          <a:prstGeom prst="rightArrow">
            <a:avLst>
              <a:gd name="adj1" fmla="val 50000"/>
              <a:gd name="adj2" fmla="val 41667"/>
            </a:avLst>
          </a:prstGeom>
          <a:solidFill>
            <a:srgbClr val="184451"/>
          </a:solidFill>
          <a:ln w="28575" cmpd="sng">
            <a:solidFill>
              <a:schemeClr val="tx1"/>
            </a:solidFill>
            <a:miter lim="800000"/>
            <a:headEnd/>
            <a:tailEnd/>
          </a:ln>
          <a:effectLst/>
        </p:spPr>
        <p:txBody>
          <a:bodyPr wrap="none" lIns="101370" tIns="50685" rIns="101370" bIns="50685" anchor="ctr"/>
          <a:lstStyle/>
          <a:p>
            <a:pPr>
              <a:defRPr/>
            </a:pPr>
            <a:endParaRPr lang="en-US">
              <a:latin typeface="Arial" pitchFamily="-105" charset="0"/>
              <a:ea typeface="+mn-ea"/>
            </a:endParaRPr>
          </a:p>
        </p:txBody>
      </p:sp>
      <p:sp>
        <p:nvSpPr>
          <p:cNvPr id="71684" name="Rectangle 7">
            <a:extLst>
              <a:ext uri="{FF2B5EF4-FFF2-40B4-BE49-F238E27FC236}">
                <a16:creationId xmlns:a16="http://schemas.microsoft.com/office/drawing/2014/main" id="{6FE30DCA-B08A-234B-BB31-2014B3CF625A}"/>
              </a:ext>
            </a:extLst>
          </p:cNvPr>
          <p:cNvSpPr>
            <a:spLocks noChangeArrowheads="1"/>
          </p:cNvSpPr>
          <p:nvPr/>
        </p:nvSpPr>
        <p:spPr bwMode="auto">
          <a:xfrm>
            <a:off x="0" y="336550"/>
            <a:ext cx="10150475" cy="1096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b="0" dirty="0">
                <a:latin typeface="Helvetica" pitchFamily="2" charset="0"/>
                <a:cs typeface="Arial" panose="020B0604020202020204" pitchFamily="34" charset="0"/>
              </a:rPr>
              <a:t>Building a One Page Profile</a:t>
            </a:r>
          </a:p>
          <a:p>
            <a:pPr algn="ctr"/>
            <a:r>
              <a:rPr lang="en-US" altLang="en-US" sz="3600" b="0" dirty="0">
                <a:latin typeface="Helvetica" pitchFamily="2" charset="0"/>
                <a:cs typeface="Arial" panose="020B0604020202020204" pitchFamily="34" charset="0"/>
              </a:rPr>
              <a:t>Core Elements</a:t>
            </a:r>
            <a:endParaRPr lang="en-GB" altLang="en-US" sz="3600" b="0" dirty="0">
              <a:latin typeface="Helvetica" pitchFamily="2" charset="0"/>
              <a:cs typeface="Arial" panose="020B0604020202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CF8801-D76C-2249-B00F-53B75F85F7C5}"/>
              </a:ext>
            </a:extLst>
          </p:cNvPr>
          <p:cNvSpPr txBox="1"/>
          <p:nvPr/>
        </p:nvSpPr>
        <p:spPr>
          <a:xfrm>
            <a:off x="412750" y="671513"/>
            <a:ext cx="2528887" cy="706437"/>
          </a:xfrm>
          <a:prstGeom prst="rect">
            <a:avLst/>
          </a:prstGeom>
          <a:noFill/>
        </p:spPr>
        <p:txBody>
          <a:bodyPr wrap="none">
            <a:spAutoFit/>
          </a:bodyPr>
          <a:lstStyle/>
          <a:p>
            <a:pPr>
              <a:defRPr/>
            </a:pPr>
            <a:r>
              <a:rPr lang="en-GB" sz="4000" dirty="0">
                <a:solidFill>
                  <a:schemeClr val="accent4">
                    <a:lumMod val="10000"/>
                  </a:schemeClr>
                </a:solidFill>
                <a:latin typeface="Lucida Handwriting"/>
                <a:ea typeface="+mn-ea"/>
                <a:cs typeface="Lucida Handwriting"/>
              </a:rPr>
              <a:t>At work</a:t>
            </a:r>
          </a:p>
        </p:txBody>
      </p:sp>
      <p:sp>
        <p:nvSpPr>
          <p:cNvPr id="112643" name="Rectangle 1">
            <a:extLst>
              <a:ext uri="{FF2B5EF4-FFF2-40B4-BE49-F238E27FC236}">
                <a16:creationId xmlns:a16="http://schemas.microsoft.com/office/drawing/2014/main" id="{1A8A4244-CE74-734F-BF69-DACA19F83591}"/>
              </a:ext>
            </a:extLst>
          </p:cNvPr>
          <p:cNvSpPr>
            <a:spLocks noChangeArrowheads="1"/>
          </p:cNvSpPr>
          <p:nvPr/>
        </p:nvSpPr>
        <p:spPr bwMode="auto">
          <a:xfrm>
            <a:off x="427038" y="2560638"/>
            <a:ext cx="2590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200" b="0">
                <a:latin typeface="Helvetica" pitchFamily="2" charset="0"/>
              </a:rPr>
              <a:t>It is a work day, start with getting up, end with going to bed.  Write down a composite of all the good moments you have had on a work day and all of the bad moments.</a:t>
            </a:r>
            <a:endParaRPr lang="en-US" altLang="en-US" sz="2200"/>
          </a:p>
        </p:txBody>
      </p:sp>
      <p:pic>
        <p:nvPicPr>
          <p:cNvPr id="112644" name="Content Placeholder 4" descr="HSAgoodbaddays.pdf">
            <a:extLst>
              <a:ext uri="{FF2B5EF4-FFF2-40B4-BE49-F238E27FC236}">
                <a16:creationId xmlns:a16="http://schemas.microsoft.com/office/drawing/2014/main" id="{4D910B62-3CD1-B047-A7A8-C39C4321DAA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779837" y="289719"/>
            <a:ext cx="5308600" cy="6159500"/>
          </a:xfr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Content Placeholder 4" descr="HSAgoodbaddays.pdf">
            <a:extLst>
              <a:ext uri="{FF2B5EF4-FFF2-40B4-BE49-F238E27FC236}">
                <a16:creationId xmlns:a16="http://schemas.microsoft.com/office/drawing/2014/main" id="{3004952F-AEFD-2B42-B37A-91B96B58634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 y="0"/>
            <a:ext cx="8839200" cy="8291513"/>
          </a:xfrm>
        </p:spPr>
      </p:pic>
      <p:sp>
        <p:nvSpPr>
          <p:cNvPr id="115714" name="TextBox 3">
            <a:extLst>
              <a:ext uri="{FF2B5EF4-FFF2-40B4-BE49-F238E27FC236}">
                <a16:creationId xmlns:a16="http://schemas.microsoft.com/office/drawing/2014/main" id="{2FBF9D49-F816-ED4F-827B-4C9C69E4C081}"/>
              </a:ext>
            </a:extLst>
          </p:cNvPr>
          <p:cNvSpPr txBox="1">
            <a:spLocks noChangeArrowheads="1"/>
          </p:cNvSpPr>
          <p:nvPr/>
        </p:nvSpPr>
        <p:spPr bwMode="auto">
          <a:xfrm>
            <a:off x="1128713" y="2162175"/>
            <a:ext cx="3900487"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900" b="0">
                <a:solidFill>
                  <a:srgbClr val="000000"/>
                </a:solidFill>
                <a:latin typeface="Helvetica" pitchFamily="2" charset="0"/>
              </a:rPr>
              <a:t>What happened that contributed  to your good day?</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What do you look forward to doing?</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Who do you look forward to seeing?</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 What happens that gives you energy to deal with difficult situations?  </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What motivates and  interests you at work OR on a work day?</a:t>
            </a:r>
          </a:p>
        </p:txBody>
      </p:sp>
      <p:sp>
        <p:nvSpPr>
          <p:cNvPr id="115715" name="TextBox 4">
            <a:extLst>
              <a:ext uri="{FF2B5EF4-FFF2-40B4-BE49-F238E27FC236}">
                <a16:creationId xmlns:a16="http://schemas.microsoft.com/office/drawing/2014/main" id="{B857BA01-DE5F-6A4F-A010-A09B6B3D725A}"/>
              </a:ext>
            </a:extLst>
          </p:cNvPr>
          <p:cNvSpPr txBox="1">
            <a:spLocks noChangeArrowheads="1"/>
          </p:cNvSpPr>
          <p:nvPr/>
        </p:nvSpPr>
        <p:spPr bwMode="auto">
          <a:xfrm>
            <a:off x="5045075" y="2162175"/>
            <a:ext cx="34290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2200" b="0">
                <a:solidFill>
                  <a:srgbClr val="000000"/>
                </a:solidFill>
                <a:latin typeface="Helvetica" pitchFamily="2" charset="0"/>
              </a:rPr>
              <a:t>What threw your day off?</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Made the day bad for you?</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Made you frustrated?  Bored?</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Took the fun out of it?</a:t>
            </a:r>
          </a:p>
          <a:p>
            <a:pPr>
              <a:buFont typeface="Arial" panose="020B0604020202020204" pitchFamily="34" charset="0"/>
              <a:buChar char="•"/>
            </a:pPr>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Be sure to include those daily frustrations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F71122D-CC40-0942-AD53-BCD8B1DB2E44}"/>
              </a:ext>
            </a:extLst>
          </p:cNvPr>
          <p:cNvSpPr>
            <a:spLocks noGrp="1"/>
          </p:cNvSpPr>
          <p:nvPr>
            <p:ph type="title"/>
          </p:nvPr>
        </p:nvSpPr>
        <p:spPr>
          <a:xfrm>
            <a:off x="698500" y="-167481"/>
            <a:ext cx="8753475" cy="790575"/>
          </a:xfrm>
        </p:spPr>
        <p:txBody>
          <a:bodyPr rtlCol="0">
            <a:normAutofit fontScale="90000"/>
          </a:bodyPr>
          <a:lstStyle/>
          <a:p>
            <a:pPr defTabSz="761329" eaLnBrk="1" fontAlgn="auto" hangingPunct="1">
              <a:spcAft>
                <a:spcPts val="0"/>
              </a:spcAft>
              <a:defRPr/>
            </a:pPr>
            <a:br>
              <a:rPr lang="en-US" altLang="en-US" sz="3663" dirty="0">
                <a:solidFill>
                  <a:srgbClr val="B3C33C"/>
                </a:solidFill>
              </a:rPr>
            </a:br>
            <a:br>
              <a:rPr lang="en-US" altLang="en-US" sz="3663" dirty="0">
                <a:solidFill>
                  <a:srgbClr val="B3C33C"/>
                </a:solidFill>
              </a:rPr>
            </a:br>
            <a:r>
              <a:rPr lang="en-US" altLang="en-US" sz="3663" dirty="0">
                <a:solidFill>
                  <a:srgbClr val="B3C33C"/>
                </a:solidFill>
              </a:rPr>
              <a:t>Your Good Day/Bad Day</a:t>
            </a:r>
          </a:p>
        </p:txBody>
      </p:sp>
      <p:graphicFrame>
        <p:nvGraphicFramePr>
          <p:cNvPr id="5" name="Content Placeholder 4">
            <a:extLst>
              <a:ext uri="{FF2B5EF4-FFF2-40B4-BE49-F238E27FC236}">
                <a16:creationId xmlns:a16="http://schemas.microsoft.com/office/drawing/2014/main" id="{1788CFC2-146C-3E49-8497-1819906D35ED}"/>
              </a:ext>
            </a:extLst>
          </p:cNvPr>
          <p:cNvGraphicFramePr>
            <a:graphicFrameLocks noGrp="1"/>
          </p:cNvGraphicFramePr>
          <p:nvPr>
            <p:ph idx="1"/>
            <p:extLst>
              <p:ext uri="{D42A27DB-BD31-4B8C-83A1-F6EECF244321}">
                <p14:modId xmlns:p14="http://schemas.microsoft.com/office/powerpoint/2010/main" val="769636266"/>
              </p:ext>
            </p:extLst>
          </p:nvPr>
        </p:nvGraphicFramePr>
        <p:xfrm>
          <a:off x="568325" y="1127919"/>
          <a:ext cx="8805862" cy="5837249"/>
        </p:xfrm>
        <a:graphic>
          <a:graphicData uri="http://schemas.openxmlformats.org/drawingml/2006/table">
            <a:tbl>
              <a:tblPr firstRow="1" bandRow="1">
                <a:tableStyleId>{5C22544A-7EE6-4342-B048-85BDC9FD1C3A}</a:tableStyleId>
              </a:tblPr>
              <a:tblGrid>
                <a:gridCol w="1712251">
                  <a:extLst>
                    <a:ext uri="{9D8B030D-6E8A-4147-A177-3AD203B41FA5}">
                      <a16:colId xmlns:a16="http://schemas.microsoft.com/office/drawing/2014/main" val="685560037"/>
                    </a:ext>
                  </a:extLst>
                </a:gridCol>
                <a:gridCol w="2364537">
                  <a:extLst>
                    <a:ext uri="{9D8B030D-6E8A-4147-A177-3AD203B41FA5}">
                      <a16:colId xmlns:a16="http://schemas.microsoft.com/office/drawing/2014/main" val="1135619341"/>
                    </a:ext>
                  </a:extLst>
                </a:gridCol>
                <a:gridCol w="2364537">
                  <a:extLst>
                    <a:ext uri="{9D8B030D-6E8A-4147-A177-3AD203B41FA5}">
                      <a16:colId xmlns:a16="http://schemas.microsoft.com/office/drawing/2014/main" val="1710426920"/>
                    </a:ext>
                  </a:extLst>
                </a:gridCol>
                <a:gridCol w="2364537">
                  <a:extLst>
                    <a:ext uri="{9D8B030D-6E8A-4147-A177-3AD203B41FA5}">
                      <a16:colId xmlns:a16="http://schemas.microsoft.com/office/drawing/2014/main" val="2900239293"/>
                    </a:ext>
                  </a:extLst>
                </a:gridCol>
              </a:tblGrid>
              <a:tr h="730312">
                <a:tc>
                  <a:txBody>
                    <a:bodyPr/>
                    <a:lstStyle/>
                    <a:p>
                      <a:pPr algn="ctr"/>
                      <a:r>
                        <a:rPr lang="en-US" sz="2100" dirty="0">
                          <a:solidFill>
                            <a:schemeClr val="tx1"/>
                          </a:solidFill>
                        </a:rPr>
                        <a:t>Time Of Day</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Typical</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Better</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Worse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205661"/>
                  </a:ext>
                </a:extLst>
              </a:tr>
              <a:tr h="737913">
                <a:tc>
                  <a:txBody>
                    <a:bodyPr/>
                    <a:lstStyle/>
                    <a:p>
                      <a:r>
                        <a:rPr lang="en-US" sz="2100" dirty="0"/>
                        <a:t>Mornin</a:t>
                      </a:r>
                      <a:r>
                        <a:rPr lang="en-US" sz="2100" baseline="0" dirty="0"/>
                        <a:t>g at home</a:t>
                      </a:r>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882899"/>
                  </a:ext>
                </a:extLst>
              </a:tr>
              <a:tr h="460912">
                <a:tc>
                  <a:txBody>
                    <a:bodyPr/>
                    <a:lstStyle/>
                    <a:p>
                      <a:r>
                        <a:rPr lang="en-US" sz="210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966689"/>
                  </a:ext>
                </a:extLst>
              </a:tr>
              <a:tr h="737913">
                <a:tc>
                  <a:txBody>
                    <a:bodyPr/>
                    <a:lstStyle/>
                    <a:p>
                      <a:r>
                        <a:rPr lang="en-US" sz="2100" dirty="0"/>
                        <a:t>Morning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273385"/>
                  </a:ext>
                </a:extLst>
              </a:tr>
              <a:tr h="519488">
                <a:tc>
                  <a:txBody>
                    <a:bodyPr/>
                    <a:lstStyle/>
                    <a:p>
                      <a:r>
                        <a:rPr lang="en-US" sz="2100" dirty="0"/>
                        <a:t>Lunch</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687952"/>
                  </a:ext>
                </a:extLst>
              </a:tr>
              <a:tr h="737913">
                <a:tc>
                  <a:txBody>
                    <a:bodyPr/>
                    <a:lstStyle/>
                    <a:p>
                      <a:r>
                        <a:rPr lang="en-US" sz="2100" dirty="0"/>
                        <a:t>Afternoon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91868"/>
                  </a:ext>
                </a:extLst>
              </a:tr>
              <a:tr h="519488">
                <a:tc>
                  <a:txBody>
                    <a:bodyPr/>
                    <a:lstStyle/>
                    <a:p>
                      <a:r>
                        <a:rPr lang="en-US" sz="210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11992"/>
                  </a:ext>
                </a:extLst>
              </a:tr>
              <a:tr h="537732">
                <a:tc>
                  <a:txBody>
                    <a:bodyPr/>
                    <a:lstStyle/>
                    <a:p>
                      <a:r>
                        <a:rPr lang="en-US" sz="2100" dirty="0"/>
                        <a:t>Evening</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734232"/>
                  </a:ext>
                </a:extLst>
              </a:tr>
              <a:tr h="855569">
                <a:tc>
                  <a:txBody>
                    <a:bodyPr/>
                    <a:lstStyle/>
                    <a:p>
                      <a:r>
                        <a:rPr lang="en-US" sz="2100" dirty="0"/>
                        <a:t>Overnight</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776499"/>
                  </a:ext>
                </a:extLst>
              </a:tr>
            </a:tbl>
          </a:graphicData>
        </a:graphic>
      </p:graphicFrame>
      <p:sp>
        <p:nvSpPr>
          <p:cNvPr id="4" name="Footer Placeholder 3">
            <a:extLst>
              <a:ext uri="{FF2B5EF4-FFF2-40B4-BE49-F238E27FC236}">
                <a16:creationId xmlns:a16="http://schemas.microsoft.com/office/drawing/2014/main" id="{7EF8CC0E-E172-0944-B65B-90F0CE381C41}"/>
              </a:ext>
            </a:extLst>
          </p:cNvPr>
          <p:cNvSpPr>
            <a:spLocks noGrp="1"/>
          </p:cNvSpPr>
          <p:nvPr>
            <p:ph type="ftr" sz="quarter" idx="11"/>
          </p:nvPr>
        </p:nvSpPr>
        <p:spPr/>
        <p:txBody>
          <a:bodyPr/>
          <a:lstStyle/>
          <a:p>
            <a:pPr>
              <a:defRPr/>
            </a:pPr>
            <a:endParaRPr lang="en-US" dirty="0"/>
          </a:p>
          <a:p>
            <a:pPr>
              <a:defRPr/>
            </a:pPr>
            <a:endParaRPr lang="en-US" dirty="0"/>
          </a:p>
        </p:txBody>
      </p:sp>
      <p:sp>
        <p:nvSpPr>
          <p:cNvPr id="6" name="Rectangle 5">
            <a:extLst>
              <a:ext uri="{FF2B5EF4-FFF2-40B4-BE49-F238E27FC236}">
                <a16:creationId xmlns:a16="http://schemas.microsoft.com/office/drawing/2014/main" id="{EA8CE4C4-BEE3-8A40-9AB4-4B6050F8FB02}"/>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2D254F-CC70-C64F-82A5-39992BB1BDB7}"/>
              </a:ext>
            </a:extLst>
          </p:cNvPr>
          <p:cNvGraphicFramePr>
            <a:graphicFrameLocks noGrp="1"/>
          </p:cNvGraphicFramePr>
          <p:nvPr>
            <p:ph idx="1"/>
            <p:extLst>
              <p:ext uri="{D42A27DB-BD31-4B8C-83A1-F6EECF244321}">
                <p14:modId xmlns:p14="http://schemas.microsoft.com/office/powerpoint/2010/main" val="3025163035"/>
              </p:ext>
            </p:extLst>
          </p:nvPr>
        </p:nvGraphicFramePr>
        <p:xfrm>
          <a:off x="-1" y="502437"/>
          <a:ext cx="10150475" cy="6767844"/>
        </p:xfrm>
        <a:graphic>
          <a:graphicData uri="http://schemas.openxmlformats.org/drawingml/2006/table">
            <a:tbl>
              <a:tblPr firstRow="1" bandRow="1">
                <a:noFill/>
                <a:tableStyleId>{93296810-A885-4BE3-A3E7-6D5BEEA58F35}</a:tableStyleId>
              </a:tblPr>
              <a:tblGrid>
                <a:gridCol w="1011026">
                  <a:extLst>
                    <a:ext uri="{9D8B030D-6E8A-4147-A177-3AD203B41FA5}">
                      <a16:colId xmlns:a16="http://schemas.microsoft.com/office/drawing/2014/main" val="865081416"/>
                    </a:ext>
                  </a:extLst>
                </a:gridCol>
                <a:gridCol w="2695936">
                  <a:extLst>
                    <a:ext uri="{9D8B030D-6E8A-4147-A177-3AD203B41FA5}">
                      <a16:colId xmlns:a16="http://schemas.microsoft.com/office/drawing/2014/main" val="115602897"/>
                    </a:ext>
                  </a:extLst>
                </a:gridCol>
                <a:gridCol w="2962809">
                  <a:extLst>
                    <a:ext uri="{9D8B030D-6E8A-4147-A177-3AD203B41FA5}">
                      <a16:colId xmlns:a16="http://schemas.microsoft.com/office/drawing/2014/main" val="1689010549"/>
                    </a:ext>
                  </a:extLst>
                </a:gridCol>
                <a:gridCol w="3480704">
                  <a:extLst>
                    <a:ext uri="{9D8B030D-6E8A-4147-A177-3AD203B41FA5}">
                      <a16:colId xmlns:a16="http://schemas.microsoft.com/office/drawing/2014/main" val="3810000529"/>
                    </a:ext>
                  </a:extLst>
                </a:gridCol>
              </a:tblGrid>
              <a:tr h="0">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Time Of Day</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Typical</a:t>
                      </a:r>
                    </a:p>
                    <a:p>
                      <a:pPr algn="ctr">
                        <a:spcAft>
                          <a:spcPts val="0"/>
                        </a:spcAft>
                      </a:pP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Better</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Worse</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047887251"/>
                  </a:ext>
                </a:extLst>
              </a:tr>
              <a:tr h="1080095">
                <a:tc>
                  <a:txBody>
                    <a:bodyPr/>
                    <a:lstStyle/>
                    <a:p>
                      <a:pPr>
                        <a:spcAft>
                          <a:spcPts val="0"/>
                        </a:spcAft>
                      </a:pPr>
                      <a:r>
                        <a:rPr lang="en-US" sz="1200" dirty="0">
                          <a:solidFill>
                            <a:schemeClr val="tx1"/>
                          </a:solidFill>
                          <a:effectLst/>
                        </a:rPr>
                        <a:t>Morning at home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dirty="0">
                          <a:solidFill>
                            <a:schemeClr val="tx1"/>
                          </a:solidFill>
                          <a:effectLst/>
                        </a:rPr>
                        <a:t>Get up at 7:30</a:t>
                      </a:r>
                      <a:endParaRPr lang="en-CA" sz="2000" dirty="0">
                        <a:solidFill>
                          <a:schemeClr val="tx1"/>
                        </a:solidFill>
                        <a:effectLst/>
                      </a:endParaRPr>
                    </a:p>
                    <a:p>
                      <a:pPr>
                        <a:spcAft>
                          <a:spcPts val="0"/>
                        </a:spcAft>
                      </a:pPr>
                      <a:r>
                        <a:rPr lang="en-CA" sz="1200" dirty="0">
                          <a:solidFill>
                            <a:schemeClr val="tx1"/>
                          </a:solidFill>
                          <a:effectLst/>
                        </a:rPr>
                        <a:t>Have 2 cups of coffee before shower</a:t>
                      </a:r>
                      <a:endParaRPr lang="en-CA" sz="2000" dirty="0">
                        <a:solidFill>
                          <a:schemeClr val="tx1"/>
                        </a:solidFill>
                        <a:effectLst/>
                      </a:endParaRPr>
                    </a:p>
                    <a:p>
                      <a:pPr>
                        <a:spcAft>
                          <a:spcPts val="0"/>
                        </a:spcAft>
                      </a:pPr>
                      <a:r>
                        <a:rPr lang="en-CA" sz="1200" dirty="0">
                          <a:solidFill>
                            <a:schemeClr val="tx1"/>
                          </a:solidFill>
                          <a:effectLst/>
                        </a:rPr>
                        <a:t>Go for a walk</a:t>
                      </a:r>
                      <a:endParaRPr lang="en-CA" sz="2000" dirty="0">
                        <a:solidFill>
                          <a:schemeClr val="tx1"/>
                        </a:solidFill>
                        <a:effectLst/>
                      </a:endParaRPr>
                    </a:p>
                    <a:p>
                      <a:pPr>
                        <a:spcAft>
                          <a:spcPts val="0"/>
                        </a:spcAft>
                      </a:pPr>
                      <a:r>
                        <a:rPr lang="en-CA" sz="1200" dirty="0">
                          <a:solidFill>
                            <a:schemeClr val="tx1"/>
                          </a:solidFill>
                          <a:effectLst/>
                        </a:rPr>
                        <a:t>Let the chickens out, gather the eggs</a:t>
                      </a:r>
                      <a:endParaRPr lang="en-CA" sz="2000" dirty="0">
                        <a:solidFill>
                          <a:schemeClr val="tx1"/>
                        </a:solidFill>
                        <a:effectLst/>
                      </a:endParaRPr>
                    </a:p>
                    <a:p>
                      <a:pPr>
                        <a:spcAft>
                          <a:spcPts val="0"/>
                        </a:spcAft>
                      </a:pPr>
                      <a:r>
                        <a:rPr lang="en-CA" sz="1200" dirty="0">
                          <a:solidFill>
                            <a:schemeClr val="tx1"/>
                          </a:solidFill>
                          <a:effectLst/>
                        </a:rPr>
                        <a:t>Do self reiki treatment</a:t>
                      </a:r>
                      <a:r>
                        <a:rPr lang="en-CA" sz="2000" dirty="0">
                          <a:solidFill>
                            <a:schemeClr val="tx1"/>
                          </a:solidFill>
                          <a:effectLst/>
                        </a:rPr>
                        <a:t>, </a:t>
                      </a:r>
                      <a:r>
                        <a:rPr lang="en-CA" sz="1200" dirty="0">
                          <a:solidFill>
                            <a:schemeClr val="tx1"/>
                          </a:solidFill>
                          <a:effectLst/>
                        </a:rPr>
                        <a:t>Skip breakfast</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a:solidFill>
                            <a:schemeClr val="tx1"/>
                          </a:solidFill>
                          <a:effectLst/>
                        </a:rPr>
                        <a:t>Sleep until 8</a:t>
                      </a:r>
                      <a:endParaRPr lang="en-CA" sz="2000">
                        <a:solidFill>
                          <a:schemeClr val="tx1"/>
                        </a:solidFill>
                        <a:effectLst/>
                      </a:endParaRPr>
                    </a:p>
                    <a:p>
                      <a:pPr>
                        <a:spcAft>
                          <a:spcPts val="0"/>
                        </a:spcAft>
                      </a:pPr>
                      <a:r>
                        <a:rPr lang="en-CA" sz="1200">
                          <a:solidFill>
                            <a:schemeClr val="tx1"/>
                          </a:solidFill>
                          <a:effectLst/>
                        </a:rPr>
                        <a:t>Breakfast is made for me so I actually eat</a:t>
                      </a:r>
                      <a:endParaRPr lang="en-CA" sz="2000">
                        <a:solidFill>
                          <a:schemeClr val="tx1"/>
                        </a:solidFill>
                        <a:effectLst/>
                      </a:endParaRPr>
                    </a:p>
                    <a:p>
                      <a:pPr>
                        <a:spcAft>
                          <a:spcPts val="0"/>
                        </a:spcAft>
                      </a:pPr>
                      <a:r>
                        <a:rPr lang="en-CA" sz="1200">
                          <a:solidFill>
                            <a:schemeClr val="tx1"/>
                          </a:solidFill>
                          <a:effectLst/>
                        </a:rPr>
                        <a:t> </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dirty="0">
                          <a:solidFill>
                            <a:schemeClr val="tx1"/>
                          </a:solidFill>
                          <a:effectLst/>
                        </a:rPr>
                        <a:t>Don’t have time for a walk or Reiki</a:t>
                      </a:r>
                      <a:endParaRPr lang="en-CA" sz="2000" dirty="0">
                        <a:solidFill>
                          <a:schemeClr val="tx1"/>
                        </a:solidFill>
                        <a:effectLst/>
                      </a:endParaRPr>
                    </a:p>
                    <a:p>
                      <a:pPr>
                        <a:spcAft>
                          <a:spcPts val="0"/>
                        </a:spcAft>
                      </a:pPr>
                      <a:r>
                        <a:rPr lang="en-CA" sz="1200" dirty="0">
                          <a:solidFill>
                            <a:schemeClr val="tx1"/>
                          </a:solidFill>
                          <a:effectLst/>
                        </a:rPr>
                        <a:t>Get woken up before 7:30</a:t>
                      </a:r>
                      <a:endParaRPr lang="en-CA" sz="2000" dirty="0">
                        <a:solidFill>
                          <a:schemeClr val="tx1"/>
                        </a:solidFill>
                        <a:effectLst/>
                      </a:endParaRPr>
                    </a:p>
                    <a:p>
                      <a:pPr>
                        <a:spcAft>
                          <a:spcPts val="0"/>
                        </a:spcAft>
                      </a:pPr>
                      <a:r>
                        <a:rPr lang="en-CA" sz="1200" dirty="0">
                          <a:solidFill>
                            <a:schemeClr val="tx1"/>
                          </a:solidFill>
                          <a:effectLst/>
                        </a:rPr>
                        <a:t>In a rush and don’t get my two cups of coffee</a:t>
                      </a:r>
                      <a:endParaRPr lang="en-CA" sz="2000" dirty="0">
                        <a:solidFill>
                          <a:schemeClr val="tx1"/>
                        </a:solidFill>
                        <a:effectLst/>
                      </a:endParaRPr>
                    </a:p>
                    <a:p>
                      <a:pPr>
                        <a:spcAft>
                          <a:spcPts val="0"/>
                        </a:spcAft>
                      </a:pPr>
                      <a:r>
                        <a:rPr lang="en-CA" sz="1200" dirty="0">
                          <a:solidFill>
                            <a:schemeClr val="tx1"/>
                          </a:solidFill>
                          <a:effectLst/>
                        </a:rPr>
                        <a:t>Don’t eat until lunch</a:t>
                      </a:r>
                      <a:endParaRPr lang="en-CA" sz="2000" dirty="0">
                        <a:solidFill>
                          <a:schemeClr val="tx1"/>
                        </a:solidFill>
                        <a:effectLst/>
                      </a:endParaRPr>
                    </a:p>
                    <a:p>
                      <a:pPr>
                        <a:spcAft>
                          <a:spcPts val="0"/>
                        </a:spcAft>
                      </a:pPr>
                      <a:r>
                        <a:rPr lang="en-CA" sz="1200" dirty="0">
                          <a:solidFill>
                            <a:schemeClr val="tx1"/>
                          </a:solidFill>
                          <a:effectLst/>
                        </a:rPr>
                        <a:t>If someone does the chickens for me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extLst>
                  <a:ext uri="{0D108BD9-81ED-4DB2-BD59-A6C34878D82A}">
                    <a16:rowId xmlns:a16="http://schemas.microsoft.com/office/drawing/2014/main" val="85616741"/>
                  </a:ext>
                </a:extLst>
              </a:tr>
              <a:tr h="420314">
                <a:tc>
                  <a:txBody>
                    <a:bodyPr/>
                    <a:lstStyle/>
                    <a:p>
                      <a:pPr>
                        <a:spcAft>
                          <a:spcPts val="0"/>
                        </a:spcAft>
                      </a:pPr>
                      <a:r>
                        <a:rPr lang="en-US" sz="1200">
                          <a:solidFill>
                            <a:schemeClr val="tx1"/>
                          </a:solidFill>
                          <a:effectLst/>
                        </a:rPr>
                        <a:t>Commute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to meetings tired or in auto pilot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Stay mindful as I drive and appreciate my surroundings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Winter drives or rainy days that make the drive gloomy</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589808209"/>
                  </a:ext>
                </a:extLst>
              </a:tr>
              <a:tr h="775581">
                <a:tc>
                  <a:txBody>
                    <a:bodyPr/>
                    <a:lstStyle/>
                    <a:p>
                      <a:pPr>
                        <a:spcAft>
                          <a:spcPts val="0"/>
                        </a:spcAft>
                      </a:pPr>
                      <a:r>
                        <a:rPr lang="en-US" sz="1200">
                          <a:solidFill>
                            <a:schemeClr val="tx1"/>
                          </a:solidFill>
                          <a:effectLst/>
                        </a:rPr>
                        <a:t>Morning at work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Get diffuser running</a:t>
                      </a:r>
                      <a:endParaRPr lang="en-CA" sz="2000" dirty="0">
                        <a:solidFill>
                          <a:schemeClr val="tx1"/>
                        </a:solidFill>
                        <a:effectLst/>
                      </a:endParaRPr>
                    </a:p>
                    <a:p>
                      <a:pPr>
                        <a:spcAft>
                          <a:spcPts val="0"/>
                        </a:spcAft>
                      </a:pPr>
                      <a:r>
                        <a:rPr lang="en-CA" sz="1200" dirty="0">
                          <a:solidFill>
                            <a:schemeClr val="tx1"/>
                          </a:solidFill>
                          <a:effectLst/>
                        </a:rPr>
                        <a:t>Put music on</a:t>
                      </a:r>
                      <a:endParaRPr lang="en-CA" sz="2000" dirty="0">
                        <a:solidFill>
                          <a:schemeClr val="tx1"/>
                        </a:solidFill>
                        <a:effectLst/>
                      </a:endParaRPr>
                    </a:p>
                    <a:p>
                      <a:pPr>
                        <a:spcAft>
                          <a:spcPts val="0"/>
                        </a:spcAft>
                      </a:pPr>
                      <a:r>
                        <a:rPr lang="en-CA" sz="1200" dirty="0">
                          <a:solidFill>
                            <a:schemeClr val="tx1"/>
                          </a:solidFill>
                          <a:effectLst/>
                        </a:rPr>
                        <a:t>Check email and social media messages</a:t>
                      </a:r>
                      <a:endParaRPr lang="en-CA" sz="2000" dirty="0">
                        <a:solidFill>
                          <a:schemeClr val="tx1"/>
                        </a:solidFill>
                        <a:effectLst/>
                      </a:endParaRPr>
                    </a:p>
                    <a:p>
                      <a:pPr>
                        <a:spcAft>
                          <a:spcPts val="0"/>
                        </a:spcAft>
                      </a:pPr>
                      <a:r>
                        <a:rPr lang="en-CA" sz="1200" dirty="0">
                          <a:solidFill>
                            <a:schemeClr val="tx1"/>
                          </a:solidFill>
                          <a:effectLst/>
                        </a:rPr>
                        <a:t>Get started on a project or to do list</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Email box is empty</a:t>
                      </a:r>
                      <a:endParaRPr lang="en-CA" sz="2000">
                        <a:solidFill>
                          <a:schemeClr val="tx1"/>
                        </a:solidFill>
                        <a:effectLst/>
                      </a:endParaRPr>
                    </a:p>
                    <a:p>
                      <a:pPr>
                        <a:spcAft>
                          <a:spcPts val="0"/>
                        </a:spcAft>
                      </a:pPr>
                      <a:r>
                        <a:rPr lang="en-CA" sz="1200">
                          <a:solidFill>
                            <a:schemeClr val="tx1"/>
                          </a:solidFill>
                          <a:effectLst/>
                        </a:rPr>
                        <a:t>There is nobody around so I can focus</a:t>
                      </a:r>
                      <a:endParaRPr lang="en-CA" sz="2000">
                        <a:solidFill>
                          <a:schemeClr val="tx1"/>
                        </a:solidFill>
                        <a:effectLst/>
                      </a:endParaRPr>
                    </a:p>
                    <a:p>
                      <a:pPr>
                        <a:spcAft>
                          <a:spcPts val="0"/>
                        </a:spcAft>
                      </a:pPr>
                      <a:r>
                        <a:rPr lang="en-CA" sz="1200">
                          <a:solidFill>
                            <a:schemeClr val="tx1"/>
                          </a:solidFill>
                          <a:effectLst/>
                        </a:rPr>
                        <a:t>My desk is clean and I am caught up from the day before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There are a lot of email to address before I can get to my to do list</a:t>
                      </a:r>
                      <a:endParaRPr lang="en-CA" sz="2000" dirty="0">
                        <a:solidFill>
                          <a:schemeClr val="tx1"/>
                        </a:solidFill>
                        <a:effectLst/>
                      </a:endParaRPr>
                    </a:p>
                    <a:p>
                      <a:pPr>
                        <a:spcAft>
                          <a:spcPts val="0"/>
                        </a:spcAft>
                      </a:pPr>
                      <a:r>
                        <a:rPr lang="en-CA" sz="1200" dirty="0">
                          <a:solidFill>
                            <a:schemeClr val="tx1"/>
                          </a:solidFill>
                          <a:effectLst/>
                        </a:rPr>
                        <a:t>Unexpected projects or demands come up</a:t>
                      </a:r>
                      <a:endParaRPr lang="en-CA" sz="2000" dirty="0">
                        <a:solidFill>
                          <a:schemeClr val="tx1"/>
                        </a:solidFill>
                        <a:effectLst/>
                      </a:endParaRPr>
                    </a:p>
                    <a:p>
                      <a:pPr>
                        <a:spcAft>
                          <a:spcPts val="0"/>
                        </a:spcAft>
                      </a:pPr>
                      <a:r>
                        <a:rPr lang="en-CA" sz="1200" dirty="0">
                          <a:solidFill>
                            <a:schemeClr val="tx1"/>
                          </a:solidFill>
                          <a:effectLst/>
                        </a:rPr>
                        <a:t>Computer needs to update</a:t>
                      </a:r>
                    </a:p>
                    <a:p>
                      <a:pPr marL="0" marR="0" lvl="0" indent="0" algn="l" defTabSz="761329"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Not connecting with co-workers or team mates</a:t>
                      </a:r>
                    </a:p>
                  </a:txBody>
                  <a:tcPr marL="64584" marR="64584" marT="32524" marB="32524">
                    <a:noFill/>
                  </a:tcPr>
                </a:tc>
                <a:extLst>
                  <a:ext uri="{0D108BD9-81ED-4DB2-BD59-A6C34878D82A}">
                    <a16:rowId xmlns:a16="http://schemas.microsoft.com/office/drawing/2014/main" val="3451542441"/>
                  </a:ext>
                </a:extLst>
              </a:tr>
              <a:tr h="420314">
                <a:tc>
                  <a:txBody>
                    <a:bodyPr/>
                    <a:lstStyle/>
                    <a:p>
                      <a:pPr>
                        <a:spcAft>
                          <a:spcPts val="0"/>
                        </a:spcAft>
                      </a:pPr>
                      <a:r>
                        <a:rPr lang="en-US" sz="1200">
                          <a:solidFill>
                            <a:schemeClr val="tx1"/>
                          </a:solidFill>
                          <a:effectLst/>
                        </a:rPr>
                        <a:t>Lunch</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Grab a salad and eat at my desk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Have time to take a break and eat at the table or outside and wander through my gardens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Eat a “quick fix” like a sandwich or junk food</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191225363"/>
                  </a:ext>
                </a:extLst>
              </a:tr>
              <a:tr h="420314">
                <a:tc>
                  <a:txBody>
                    <a:bodyPr/>
                    <a:lstStyle/>
                    <a:p>
                      <a:pPr>
                        <a:spcAft>
                          <a:spcPts val="0"/>
                        </a:spcAft>
                      </a:pPr>
                      <a:r>
                        <a:rPr lang="en-US" sz="1200">
                          <a:solidFill>
                            <a:schemeClr val="tx1"/>
                          </a:solidFill>
                          <a:effectLst/>
                        </a:rPr>
                        <a:t>Afternoon at work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Continue with to do list or meetings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Have a nap or time for a walk</a:t>
                      </a:r>
                      <a:endParaRPr lang="en-CA" sz="2000">
                        <a:solidFill>
                          <a:schemeClr val="tx1"/>
                        </a:solidFill>
                        <a:effectLst/>
                      </a:endParaRPr>
                    </a:p>
                    <a:p>
                      <a:pPr>
                        <a:spcAft>
                          <a:spcPts val="0"/>
                        </a:spcAft>
                      </a:pPr>
                      <a:r>
                        <a:rPr lang="en-CA" sz="1200">
                          <a:solidFill>
                            <a:schemeClr val="tx1"/>
                          </a:solidFill>
                          <a:effectLst/>
                        </a:rPr>
                        <a:t>Able to stop working early</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No time for a break or work past 4 pm</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extLst>
                  <a:ext uri="{0D108BD9-81ED-4DB2-BD59-A6C34878D82A}">
                    <a16:rowId xmlns:a16="http://schemas.microsoft.com/office/drawing/2014/main" val="2801013939"/>
                  </a:ext>
                </a:extLst>
              </a:tr>
              <a:tr h="420314">
                <a:tc>
                  <a:txBody>
                    <a:bodyPr/>
                    <a:lstStyle/>
                    <a:p>
                      <a:pPr>
                        <a:spcAft>
                          <a:spcPts val="0"/>
                        </a:spcAft>
                      </a:pPr>
                      <a:r>
                        <a:rPr lang="en-US" sz="1200">
                          <a:solidFill>
                            <a:schemeClr val="tx1"/>
                          </a:solidFill>
                          <a:effectLst/>
                        </a:rPr>
                        <a:t>Commute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tired or in auto pilot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Be mindful and appreciate the beauty around me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in rain or snow or lots of traffic</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310141397"/>
                  </a:ext>
                </a:extLst>
              </a:tr>
              <a:tr h="1130847">
                <a:tc>
                  <a:txBody>
                    <a:bodyPr/>
                    <a:lstStyle/>
                    <a:p>
                      <a:pPr>
                        <a:spcAft>
                          <a:spcPts val="0"/>
                        </a:spcAft>
                      </a:pPr>
                      <a:r>
                        <a:rPr lang="en-US" sz="1200">
                          <a:solidFill>
                            <a:schemeClr val="tx1"/>
                          </a:solidFill>
                          <a:effectLst/>
                        </a:rPr>
                        <a:t>Evening</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Watch the Young and the Restless at 4:30 with a glass of wine</a:t>
                      </a:r>
                      <a:endParaRPr lang="en-CA" sz="2000">
                        <a:solidFill>
                          <a:schemeClr val="tx1"/>
                        </a:solidFill>
                        <a:effectLst/>
                      </a:endParaRPr>
                    </a:p>
                    <a:p>
                      <a:pPr>
                        <a:spcAft>
                          <a:spcPts val="0"/>
                        </a:spcAft>
                      </a:pPr>
                      <a:r>
                        <a:rPr lang="en-CA" sz="1200">
                          <a:solidFill>
                            <a:schemeClr val="tx1"/>
                          </a:solidFill>
                          <a:effectLst/>
                        </a:rPr>
                        <a:t>Make dinner at 5:30</a:t>
                      </a:r>
                      <a:endParaRPr lang="en-CA" sz="2000">
                        <a:solidFill>
                          <a:schemeClr val="tx1"/>
                        </a:solidFill>
                        <a:effectLst/>
                      </a:endParaRPr>
                    </a:p>
                    <a:p>
                      <a:pPr>
                        <a:spcAft>
                          <a:spcPts val="0"/>
                        </a:spcAft>
                      </a:pPr>
                      <a:r>
                        <a:rPr lang="en-CA" sz="1200">
                          <a:solidFill>
                            <a:schemeClr val="tx1"/>
                          </a:solidFill>
                          <a:effectLst/>
                        </a:rPr>
                        <a:t>Watch the news and CSI or Dragons Den with my husband</a:t>
                      </a:r>
                      <a:endParaRPr lang="en-CA" sz="2000">
                        <a:solidFill>
                          <a:schemeClr val="tx1"/>
                        </a:solidFill>
                        <a:effectLst/>
                      </a:endParaRPr>
                    </a:p>
                    <a:p>
                      <a:pPr>
                        <a:spcAft>
                          <a:spcPts val="0"/>
                        </a:spcAft>
                      </a:pPr>
                      <a:r>
                        <a:rPr lang="en-CA" sz="1200">
                          <a:solidFill>
                            <a:schemeClr val="tx1"/>
                          </a:solidFill>
                          <a:effectLst/>
                        </a:rPr>
                        <a:t>Go to bed by 9</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When the kids are home for dinner with us</a:t>
                      </a:r>
                      <a:endParaRPr lang="en-CA" sz="2000">
                        <a:solidFill>
                          <a:schemeClr val="tx1"/>
                        </a:solidFill>
                        <a:effectLst/>
                      </a:endParaRPr>
                    </a:p>
                    <a:p>
                      <a:pPr>
                        <a:spcAft>
                          <a:spcPts val="0"/>
                        </a:spcAft>
                      </a:pPr>
                      <a:r>
                        <a:rPr lang="en-CA" sz="1200">
                          <a:solidFill>
                            <a:schemeClr val="tx1"/>
                          </a:solidFill>
                          <a:effectLst/>
                        </a:rPr>
                        <a:t>When the kids sit with us to watch tv</a:t>
                      </a:r>
                      <a:endParaRPr lang="en-CA" sz="2000">
                        <a:solidFill>
                          <a:schemeClr val="tx1"/>
                        </a:solidFill>
                        <a:effectLst/>
                      </a:endParaRPr>
                    </a:p>
                    <a:p>
                      <a:pPr>
                        <a:spcAft>
                          <a:spcPts val="0"/>
                        </a:spcAft>
                      </a:pPr>
                      <a:r>
                        <a:rPr lang="en-CA" sz="1200">
                          <a:solidFill>
                            <a:schemeClr val="tx1"/>
                          </a:solidFill>
                          <a:effectLst/>
                        </a:rPr>
                        <a:t>Have time outside to relax or go for a walk in the bush or wander my gardens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Having meetings between 4:30-6:30</a:t>
                      </a:r>
                      <a:endParaRPr lang="en-CA" sz="2000" dirty="0">
                        <a:solidFill>
                          <a:schemeClr val="tx1"/>
                        </a:solidFill>
                        <a:effectLst/>
                      </a:endParaRPr>
                    </a:p>
                    <a:p>
                      <a:pPr>
                        <a:spcAft>
                          <a:spcPts val="0"/>
                        </a:spcAft>
                      </a:pPr>
                      <a:r>
                        <a:rPr lang="en-CA" sz="1200" dirty="0">
                          <a:solidFill>
                            <a:schemeClr val="tx1"/>
                          </a:solidFill>
                          <a:effectLst/>
                        </a:rPr>
                        <a:t>Missing my show</a:t>
                      </a:r>
                      <a:endParaRPr lang="en-CA" sz="2000" dirty="0">
                        <a:solidFill>
                          <a:schemeClr val="tx1"/>
                        </a:solidFill>
                        <a:effectLst/>
                      </a:endParaRPr>
                    </a:p>
                    <a:p>
                      <a:pPr>
                        <a:spcAft>
                          <a:spcPts val="0"/>
                        </a:spcAft>
                      </a:pPr>
                      <a:r>
                        <a:rPr lang="en-CA" sz="1200" dirty="0">
                          <a:solidFill>
                            <a:schemeClr val="tx1"/>
                          </a:solidFill>
                          <a:effectLst/>
                        </a:rPr>
                        <a:t>No wine</a:t>
                      </a:r>
                      <a:endParaRPr lang="en-CA" sz="2000" dirty="0">
                        <a:solidFill>
                          <a:schemeClr val="tx1"/>
                        </a:solidFill>
                        <a:effectLst/>
                      </a:endParaRPr>
                    </a:p>
                    <a:p>
                      <a:pPr>
                        <a:spcAft>
                          <a:spcPts val="0"/>
                        </a:spcAft>
                      </a:pPr>
                      <a:r>
                        <a:rPr lang="en-CA" sz="1200" dirty="0">
                          <a:solidFill>
                            <a:schemeClr val="tx1"/>
                          </a:solidFill>
                          <a:effectLst/>
                        </a:rPr>
                        <a:t>Its rainy or cold and not good weather to get outside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extLst>
                  <a:ext uri="{0D108BD9-81ED-4DB2-BD59-A6C34878D82A}">
                    <a16:rowId xmlns:a16="http://schemas.microsoft.com/office/drawing/2014/main" val="689797815"/>
                  </a:ext>
                </a:extLst>
              </a:tr>
              <a:tr h="822020">
                <a:tc>
                  <a:txBody>
                    <a:bodyPr/>
                    <a:lstStyle/>
                    <a:p>
                      <a:pPr>
                        <a:spcAft>
                          <a:spcPts val="0"/>
                        </a:spcAft>
                      </a:pPr>
                      <a:r>
                        <a:rPr lang="en-US" sz="1200">
                          <a:solidFill>
                            <a:schemeClr val="tx1"/>
                          </a:solidFill>
                          <a:effectLst/>
                        </a:rPr>
                        <a:t>Overnight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Sleep at 9 pm until 7:30 am</a:t>
                      </a:r>
                      <a:endParaRPr lang="en-CA" sz="2000">
                        <a:solidFill>
                          <a:schemeClr val="tx1"/>
                        </a:solidFill>
                        <a:effectLst/>
                      </a:endParaRPr>
                    </a:p>
                    <a:p>
                      <a:pPr>
                        <a:spcAft>
                          <a:spcPts val="0"/>
                        </a:spcAft>
                      </a:pPr>
                      <a:r>
                        <a:rPr lang="en-CA" sz="1200">
                          <a:solidFill>
                            <a:schemeClr val="tx1"/>
                          </a:solidFill>
                          <a:effectLst/>
                        </a:rPr>
                        <a:t>Wake for drinks of water or my husband is restless or watching tv</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If I don’t wake at all through the night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dirty="0">
                          <a:solidFill>
                            <a:schemeClr val="tx1"/>
                          </a:solidFill>
                          <a:effectLst/>
                        </a:rPr>
                        <a:t>If I have to go to the bathroom in the night</a:t>
                      </a:r>
                      <a:endParaRPr lang="en-CA" sz="2000" dirty="0">
                        <a:solidFill>
                          <a:schemeClr val="tx1"/>
                        </a:solidFill>
                        <a:effectLst/>
                      </a:endParaRPr>
                    </a:p>
                    <a:p>
                      <a:pPr>
                        <a:spcAft>
                          <a:spcPts val="0"/>
                        </a:spcAft>
                      </a:pPr>
                      <a:r>
                        <a:rPr lang="en-CA" sz="1200" dirty="0">
                          <a:solidFill>
                            <a:schemeClr val="tx1"/>
                          </a:solidFill>
                          <a:effectLst/>
                        </a:rPr>
                        <a:t>When my husband wakes me to talk because he can’t sleep or wants me to have a coffee with him at 5 am</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875734341"/>
                  </a:ext>
                </a:extLst>
              </a:tr>
            </a:tbl>
          </a:graphicData>
        </a:graphic>
      </p:graphicFrame>
    </p:spTree>
    <p:extLst>
      <p:ext uri="{BB962C8B-B14F-4D97-AF65-F5344CB8AC3E}">
        <p14:creationId xmlns:p14="http://schemas.microsoft.com/office/powerpoint/2010/main" val="2459089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9">
            <a:extLst>
              <a:ext uri="{FF2B5EF4-FFF2-40B4-BE49-F238E27FC236}">
                <a16:creationId xmlns:a16="http://schemas.microsoft.com/office/drawing/2014/main" id="{8704AAEF-D141-FE41-B01A-BD7B562DAED7}"/>
              </a:ext>
            </a:extLst>
          </p:cNvPr>
          <p:cNvSpPr>
            <a:spLocks noChangeArrowheads="1"/>
          </p:cNvSpPr>
          <p:nvPr/>
        </p:nvSpPr>
        <p:spPr bwMode="auto">
          <a:xfrm>
            <a:off x="-1" y="448402"/>
            <a:ext cx="10150475"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b="0" dirty="0">
                <a:latin typeface="Helvetica" pitchFamily="2" charset="0"/>
              </a:rPr>
              <a:t>Work with your partner.  Read their good day/bad day list.  </a:t>
            </a:r>
          </a:p>
        </p:txBody>
      </p:sp>
      <p:sp>
        <p:nvSpPr>
          <p:cNvPr id="118786" name="Rectangle 10">
            <a:extLst>
              <a:ext uri="{FF2B5EF4-FFF2-40B4-BE49-F238E27FC236}">
                <a16:creationId xmlns:a16="http://schemas.microsoft.com/office/drawing/2014/main" id="{F2A94EBB-0F6E-1445-B997-CCAB460D1B0E}"/>
              </a:ext>
            </a:extLst>
          </p:cNvPr>
          <p:cNvSpPr>
            <a:spLocks noChangeArrowheads="1"/>
          </p:cNvSpPr>
          <p:nvPr/>
        </p:nvSpPr>
        <p:spPr bwMode="auto">
          <a:xfrm>
            <a:off x="427038" y="5623719"/>
            <a:ext cx="9448800" cy="1815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b="0" dirty="0">
                <a:latin typeface="Helvetica" pitchFamily="2" charset="0"/>
              </a:rPr>
              <a:t>Then add to the what is </a:t>
            </a:r>
            <a:r>
              <a:rPr lang="en-US" altLang="en-US" sz="2800" dirty="0">
                <a:solidFill>
                  <a:srgbClr val="B3C33C"/>
                </a:solidFill>
                <a:latin typeface="Helvetica" pitchFamily="2" charset="0"/>
              </a:rPr>
              <a:t>important to </a:t>
            </a:r>
            <a:r>
              <a:rPr lang="en-US" altLang="en-US" sz="2800" b="0" dirty="0">
                <a:latin typeface="Helvetica" pitchFamily="2" charset="0"/>
              </a:rPr>
              <a:t>section.  As you add each item, ask </a:t>
            </a:r>
            <a:r>
              <a:rPr lang="ja-JP" altLang="en-US" sz="2800" b="0">
                <a:latin typeface="Helvetica" pitchFamily="2" charset="0"/>
              </a:rPr>
              <a:t>“</a:t>
            </a:r>
            <a:r>
              <a:rPr lang="en-US" altLang="ja-JP" sz="2800" b="0" dirty="0">
                <a:latin typeface="Helvetica" pitchFamily="2" charset="0"/>
              </a:rPr>
              <a:t>Is there something that other people need to know or do to support you with that?</a:t>
            </a:r>
            <a:r>
              <a:rPr lang="ja-JP" altLang="en-US" sz="2800" b="0">
                <a:latin typeface="Helvetica" pitchFamily="2" charset="0"/>
              </a:rPr>
              <a:t>”</a:t>
            </a:r>
            <a:r>
              <a:rPr lang="en-US" altLang="ja-JP" sz="2800" b="0" dirty="0">
                <a:latin typeface="Helvetica" pitchFamily="2" charset="0"/>
              </a:rPr>
              <a:t>  If there is, add to the </a:t>
            </a:r>
            <a:r>
              <a:rPr lang="en-US" altLang="ja-JP" sz="2800" dirty="0">
                <a:solidFill>
                  <a:srgbClr val="B3C33C"/>
                </a:solidFill>
                <a:latin typeface="Helvetica" pitchFamily="2" charset="0"/>
              </a:rPr>
              <a:t>How best to support me</a:t>
            </a:r>
            <a:r>
              <a:rPr lang="en-US" altLang="ja-JP" sz="2800" dirty="0">
                <a:latin typeface="Helvetica" pitchFamily="2" charset="0"/>
              </a:rPr>
              <a:t> </a:t>
            </a:r>
            <a:r>
              <a:rPr lang="en-US" altLang="ja-JP" sz="2800" b="0" dirty="0">
                <a:latin typeface="Helvetica" pitchFamily="2" charset="0"/>
              </a:rPr>
              <a:t>section.</a:t>
            </a:r>
            <a:endParaRPr lang="en-US" altLang="en-US" sz="2800" b="0" dirty="0">
              <a:latin typeface="Helvetica" pitchFamily="2" charset="0"/>
            </a:endParaRPr>
          </a:p>
        </p:txBody>
      </p:sp>
      <p:pic>
        <p:nvPicPr>
          <p:cNvPr id="118789" name="Picture 7">
            <a:extLst>
              <a:ext uri="{FF2B5EF4-FFF2-40B4-BE49-F238E27FC236}">
                <a16:creationId xmlns:a16="http://schemas.microsoft.com/office/drawing/2014/main" id="{CF5ABEBA-9BC4-4141-8B66-51201DF44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23" y="1127919"/>
            <a:ext cx="3052614" cy="4342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Curved Right Arrow 39">
            <a:extLst>
              <a:ext uri="{FF2B5EF4-FFF2-40B4-BE49-F238E27FC236}">
                <a16:creationId xmlns:a16="http://schemas.microsoft.com/office/drawing/2014/main" id="{688C27BD-A692-4640-8CDC-A3C4DAAC902C}"/>
              </a:ext>
            </a:extLst>
          </p:cNvPr>
          <p:cNvSpPr>
            <a:spLocks noChangeArrowheads="1"/>
          </p:cNvSpPr>
          <p:nvPr/>
        </p:nvSpPr>
        <p:spPr bwMode="auto">
          <a:xfrm>
            <a:off x="5505347" y="3797301"/>
            <a:ext cx="731837" cy="1216025"/>
          </a:xfrm>
          <a:prstGeom prst="curvedRightArrow">
            <a:avLst>
              <a:gd name="adj1" fmla="val 24986"/>
              <a:gd name="adj2" fmla="val 49971"/>
              <a:gd name="adj3" fmla="val 25000"/>
            </a:avLst>
          </a:prstGeom>
          <a:solidFill>
            <a:srgbClr val="B3C33C"/>
          </a:solidFill>
          <a:ln w="6350">
            <a:solidFill>
              <a:schemeClr val="tx1"/>
            </a:solidFill>
            <a:round/>
            <a:headEnd/>
            <a:tailEnd/>
          </a:ln>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18791" name="Right Arrow 40">
            <a:extLst>
              <a:ext uri="{FF2B5EF4-FFF2-40B4-BE49-F238E27FC236}">
                <a16:creationId xmlns:a16="http://schemas.microsoft.com/office/drawing/2014/main" id="{0676204C-C0AC-8D46-B52C-D25134D625B0}"/>
              </a:ext>
            </a:extLst>
          </p:cNvPr>
          <p:cNvSpPr>
            <a:spLocks noChangeArrowheads="1"/>
          </p:cNvSpPr>
          <p:nvPr/>
        </p:nvSpPr>
        <p:spPr bwMode="auto">
          <a:xfrm rot="879876">
            <a:off x="4709070" y="2688680"/>
            <a:ext cx="1655763" cy="917079"/>
          </a:xfrm>
          <a:prstGeom prst="rightArrow">
            <a:avLst>
              <a:gd name="adj1" fmla="val 50000"/>
              <a:gd name="adj2" fmla="val 49890"/>
            </a:avLst>
          </a:prstGeom>
          <a:solidFill>
            <a:srgbClr val="B3C33C"/>
          </a:solidFill>
          <a:ln w="9525">
            <a:solidFill>
              <a:schemeClr val="tx1"/>
            </a:solidFill>
            <a:round/>
            <a:headEnd/>
            <a:tailEnd/>
          </a:ln>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solidFill>
                <a:srgbClr val="B3C33C"/>
              </a:solidFill>
            </a:endParaRPr>
          </a:p>
        </p:txBody>
      </p:sp>
      <p:sp>
        <p:nvSpPr>
          <p:cNvPr id="118792" name="TextBox 42">
            <a:extLst>
              <a:ext uri="{FF2B5EF4-FFF2-40B4-BE49-F238E27FC236}">
                <a16:creationId xmlns:a16="http://schemas.microsoft.com/office/drawing/2014/main" id="{3C485F98-F786-D049-974D-5570539EDCD5}"/>
              </a:ext>
            </a:extLst>
          </p:cNvPr>
          <p:cNvSpPr txBox="1">
            <a:spLocks noChangeArrowheads="1"/>
          </p:cNvSpPr>
          <p:nvPr/>
        </p:nvSpPr>
        <p:spPr bwMode="auto">
          <a:xfrm>
            <a:off x="5053019" y="3818003"/>
            <a:ext cx="5111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CA" altLang="en-US" sz="3600" dirty="0">
                <a:solidFill>
                  <a:schemeClr val="accent1"/>
                </a:solidFill>
              </a:rPr>
              <a:t>?</a:t>
            </a:r>
            <a:endParaRPr lang="en-US" altLang="en-US" sz="3600" dirty="0">
              <a:solidFill>
                <a:schemeClr val="accent1"/>
              </a:solidFill>
            </a:endParaRPr>
          </a:p>
        </p:txBody>
      </p:sp>
      <p:graphicFrame>
        <p:nvGraphicFramePr>
          <p:cNvPr id="12" name="Content Placeholder 4">
            <a:extLst>
              <a:ext uri="{FF2B5EF4-FFF2-40B4-BE49-F238E27FC236}">
                <a16:creationId xmlns:a16="http://schemas.microsoft.com/office/drawing/2014/main" id="{AB3B72C3-97CA-1643-8146-337101B42800}"/>
              </a:ext>
            </a:extLst>
          </p:cNvPr>
          <p:cNvGraphicFramePr>
            <a:graphicFrameLocks/>
          </p:cNvGraphicFramePr>
          <p:nvPr>
            <p:extLst>
              <p:ext uri="{D42A27DB-BD31-4B8C-83A1-F6EECF244321}">
                <p14:modId xmlns:p14="http://schemas.microsoft.com/office/powerpoint/2010/main" val="3985712844"/>
              </p:ext>
            </p:extLst>
          </p:nvPr>
        </p:nvGraphicFramePr>
        <p:xfrm>
          <a:off x="415923" y="2118519"/>
          <a:ext cx="3973514" cy="2960784"/>
        </p:xfrm>
        <a:graphic>
          <a:graphicData uri="http://schemas.openxmlformats.org/drawingml/2006/table">
            <a:tbl>
              <a:tblPr firstRow="1" bandRow="1">
                <a:tableStyleId>{5C22544A-7EE6-4342-B048-85BDC9FD1C3A}</a:tableStyleId>
              </a:tblPr>
              <a:tblGrid>
                <a:gridCol w="772628">
                  <a:extLst>
                    <a:ext uri="{9D8B030D-6E8A-4147-A177-3AD203B41FA5}">
                      <a16:colId xmlns:a16="http://schemas.microsoft.com/office/drawing/2014/main" val="685560037"/>
                    </a:ext>
                  </a:extLst>
                </a:gridCol>
                <a:gridCol w="1066962">
                  <a:extLst>
                    <a:ext uri="{9D8B030D-6E8A-4147-A177-3AD203B41FA5}">
                      <a16:colId xmlns:a16="http://schemas.microsoft.com/office/drawing/2014/main" val="1135619341"/>
                    </a:ext>
                  </a:extLst>
                </a:gridCol>
                <a:gridCol w="1066962">
                  <a:extLst>
                    <a:ext uri="{9D8B030D-6E8A-4147-A177-3AD203B41FA5}">
                      <a16:colId xmlns:a16="http://schemas.microsoft.com/office/drawing/2014/main" val="1710426920"/>
                    </a:ext>
                  </a:extLst>
                </a:gridCol>
                <a:gridCol w="1066962">
                  <a:extLst>
                    <a:ext uri="{9D8B030D-6E8A-4147-A177-3AD203B41FA5}">
                      <a16:colId xmlns:a16="http://schemas.microsoft.com/office/drawing/2014/main" val="2900239293"/>
                    </a:ext>
                  </a:extLst>
                </a:gridCol>
              </a:tblGrid>
              <a:tr h="206254">
                <a:tc>
                  <a:txBody>
                    <a:bodyPr/>
                    <a:lstStyle/>
                    <a:p>
                      <a:pPr algn="ctr"/>
                      <a:r>
                        <a:rPr lang="en-US" sz="1050" dirty="0">
                          <a:solidFill>
                            <a:schemeClr val="tx1"/>
                          </a:solidFill>
                        </a:rPr>
                        <a:t>Time Of Day</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Typical</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Better</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Worse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205661"/>
                  </a:ext>
                </a:extLst>
              </a:tr>
              <a:tr h="208402">
                <a:tc>
                  <a:txBody>
                    <a:bodyPr/>
                    <a:lstStyle/>
                    <a:p>
                      <a:r>
                        <a:rPr lang="en-US" sz="1050" dirty="0"/>
                        <a:t>Mornin</a:t>
                      </a:r>
                      <a:r>
                        <a:rPr lang="en-US" sz="1050" baseline="0" dirty="0"/>
                        <a:t>g at home</a:t>
                      </a:r>
                      <a:endParaRPr lang="en-US" sz="105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882899"/>
                  </a:ext>
                </a:extLst>
              </a:tr>
              <a:tr h="130171">
                <a:tc>
                  <a:txBody>
                    <a:bodyPr/>
                    <a:lstStyle/>
                    <a:p>
                      <a:r>
                        <a:rPr lang="en-US" sz="105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966689"/>
                  </a:ext>
                </a:extLst>
              </a:tr>
              <a:tr h="208402">
                <a:tc>
                  <a:txBody>
                    <a:bodyPr/>
                    <a:lstStyle/>
                    <a:p>
                      <a:r>
                        <a:rPr lang="en-US" sz="1050" dirty="0"/>
                        <a:t>Morning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273385"/>
                  </a:ext>
                </a:extLst>
              </a:tr>
              <a:tr h="146714">
                <a:tc>
                  <a:txBody>
                    <a:bodyPr/>
                    <a:lstStyle/>
                    <a:p>
                      <a:r>
                        <a:rPr lang="en-US" sz="1050" dirty="0"/>
                        <a:t>Lunch</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687952"/>
                  </a:ext>
                </a:extLst>
              </a:tr>
              <a:tr h="208402">
                <a:tc>
                  <a:txBody>
                    <a:bodyPr/>
                    <a:lstStyle/>
                    <a:p>
                      <a:r>
                        <a:rPr lang="en-US" sz="1050" dirty="0"/>
                        <a:t>Afternoon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91868"/>
                  </a:ext>
                </a:extLst>
              </a:tr>
              <a:tr h="146714">
                <a:tc>
                  <a:txBody>
                    <a:bodyPr/>
                    <a:lstStyle/>
                    <a:p>
                      <a:r>
                        <a:rPr lang="en-US" sz="105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11992"/>
                  </a:ext>
                </a:extLst>
              </a:tr>
              <a:tr h="151866">
                <a:tc>
                  <a:txBody>
                    <a:bodyPr/>
                    <a:lstStyle/>
                    <a:p>
                      <a:r>
                        <a:rPr lang="en-US" sz="1050" dirty="0"/>
                        <a:t>Evening</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734232"/>
                  </a:ext>
                </a:extLst>
              </a:tr>
              <a:tr h="241629">
                <a:tc>
                  <a:txBody>
                    <a:bodyPr/>
                    <a:lstStyle/>
                    <a:p>
                      <a:r>
                        <a:rPr lang="en-US" sz="1050" dirty="0"/>
                        <a:t>Overnight</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776499"/>
                  </a:ext>
                </a:extLst>
              </a:tr>
            </a:tbl>
          </a:graphicData>
        </a:graphic>
      </p:graphicFrame>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C89EE-A23B-E04A-86B9-D10E38748A66}"/>
              </a:ext>
            </a:extLst>
          </p:cNvPr>
          <p:cNvPicPr>
            <a:picLocks noChangeAspect="1"/>
          </p:cNvPicPr>
          <p:nvPr/>
        </p:nvPicPr>
        <p:blipFill>
          <a:blip r:embed="rId3"/>
          <a:stretch>
            <a:fillRect/>
          </a:stretch>
        </p:blipFill>
        <p:spPr>
          <a:xfrm>
            <a:off x="-256238" y="0"/>
            <a:ext cx="5864875" cy="7589838"/>
          </a:xfrm>
          <a:prstGeom prst="rect">
            <a:avLst/>
          </a:prstGeom>
        </p:spPr>
      </p:pic>
      <p:sp>
        <p:nvSpPr>
          <p:cNvPr id="6" name="TextBox 5">
            <a:extLst>
              <a:ext uri="{FF2B5EF4-FFF2-40B4-BE49-F238E27FC236}">
                <a16:creationId xmlns:a16="http://schemas.microsoft.com/office/drawing/2014/main" id="{9EE2D1E3-32AB-A147-A0DA-57EE50419686}"/>
              </a:ext>
            </a:extLst>
          </p:cNvPr>
          <p:cNvSpPr txBox="1"/>
          <p:nvPr/>
        </p:nvSpPr>
        <p:spPr>
          <a:xfrm>
            <a:off x="5532437" y="709332"/>
            <a:ext cx="4343399" cy="1569660"/>
          </a:xfrm>
          <a:prstGeom prst="rect">
            <a:avLst/>
          </a:prstGeom>
          <a:noFill/>
        </p:spPr>
        <p:txBody>
          <a:bodyPr wrap="square" rtlCol="0">
            <a:spAutoFit/>
          </a:bodyPr>
          <a:lstStyle/>
          <a:p>
            <a:r>
              <a:rPr lang="en-US" dirty="0">
                <a:solidFill>
                  <a:srgbClr val="B3C33C"/>
                </a:solidFill>
                <a:latin typeface="+mn-lt"/>
              </a:rPr>
              <a:t>good day / bad day:</a:t>
            </a:r>
          </a:p>
          <a:p>
            <a:r>
              <a:rPr lang="en-CA" b="0" dirty="0">
                <a:latin typeface="+mn-lt"/>
              </a:rPr>
              <a:t>Not connecting with co-workers or team mates</a:t>
            </a:r>
          </a:p>
          <a:p>
            <a:endParaRPr lang="en-US" dirty="0">
              <a:latin typeface="+mn-lt"/>
            </a:endParaRPr>
          </a:p>
        </p:txBody>
      </p:sp>
      <p:sp>
        <p:nvSpPr>
          <p:cNvPr id="7" name="TextBox 6">
            <a:extLst>
              <a:ext uri="{FF2B5EF4-FFF2-40B4-BE49-F238E27FC236}">
                <a16:creationId xmlns:a16="http://schemas.microsoft.com/office/drawing/2014/main" id="{58CBBDCE-CE03-4C42-B744-4A59850A8391}"/>
              </a:ext>
            </a:extLst>
          </p:cNvPr>
          <p:cNvSpPr txBox="1"/>
          <p:nvPr/>
        </p:nvSpPr>
        <p:spPr>
          <a:xfrm>
            <a:off x="5588634" y="2572825"/>
            <a:ext cx="2379882" cy="830997"/>
          </a:xfrm>
          <a:prstGeom prst="rect">
            <a:avLst/>
          </a:prstGeom>
          <a:noFill/>
        </p:spPr>
        <p:txBody>
          <a:bodyPr wrap="none" rtlCol="0">
            <a:spAutoFit/>
          </a:bodyPr>
          <a:lstStyle/>
          <a:p>
            <a:r>
              <a:rPr lang="en-US" dirty="0">
                <a:solidFill>
                  <a:srgbClr val="B3C33C"/>
                </a:solidFill>
                <a:latin typeface="+mn-lt"/>
              </a:rPr>
              <a:t>Important to me:</a:t>
            </a:r>
          </a:p>
          <a:p>
            <a:endParaRPr lang="en-US" dirty="0">
              <a:solidFill>
                <a:srgbClr val="B3C33C"/>
              </a:solidFill>
              <a:latin typeface="+mn-lt"/>
            </a:endParaRPr>
          </a:p>
        </p:txBody>
      </p:sp>
      <p:pic>
        <p:nvPicPr>
          <p:cNvPr id="8" name="Picture 7">
            <a:extLst>
              <a:ext uri="{FF2B5EF4-FFF2-40B4-BE49-F238E27FC236}">
                <a16:creationId xmlns:a16="http://schemas.microsoft.com/office/drawing/2014/main" id="{576F433A-3EA2-BF41-B6C5-B4C30301EEAE}"/>
              </a:ext>
            </a:extLst>
          </p:cNvPr>
          <p:cNvPicPr>
            <a:picLocks noChangeAspect="1"/>
          </p:cNvPicPr>
          <p:nvPr/>
        </p:nvPicPr>
        <p:blipFill>
          <a:blip r:embed="rId4"/>
          <a:stretch>
            <a:fillRect/>
          </a:stretch>
        </p:blipFill>
        <p:spPr>
          <a:xfrm>
            <a:off x="5588634" y="3282156"/>
            <a:ext cx="4343399" cy="830997"/>
          </a:xfrm>
          <a:prstGeom prst="rect">
            <a:avLst/>
          </a:prstGeom>
        </p:spPr>
      </p:pic>
      <p:pic>
        <p:nvPicPr>
          <p:cNvPr id="9" name="Picture 8">
            <a:extLst>
              <a:ext uri="{FF2B5EF4-FFF2-40B4-BE49-F238E27FC236}">
                <a16:creationId xmlns:a16="http://schemas.microsoft.com/office/drawing/2014/main" id="{315E0EA0-E396-DA41-BD7C-5BFC6F4AC701}"/>
              </a:ext>
            </a:extLst>
          </p:cNvPr>
          <p:cNvPicPr>
            <a:picLocks noChangeAspect="1"/>
          </p:cNvPicPr>
          <p:nvPr/>
        </p:nvPicPr>
        <p:blipFill>
          <a:blip r:embed="rId5"/>
          <a:stretch>
            <a:fillRect/>
          </a:stretch>
        </p:blipFill>
        <p:spPr>
          <a:xfrm>
            <a:off x="5547994" y="5393630"/>
            <a:ext cx="4384039" cy="855089"/>
          </a:xfrm>
          <a:prstGeom prst="rect">
            <a:avLst/>
          </a:prstGeom>
        </p:spPr>
      </p:pic>
      <p:sp>
        <p:nvSpPr>
          <p:cNvPr id="10" name="TextBox 9">
            <a:extLst>
              <a:ext uri="{FF2B5EF4-FFF2-40B4-BE49-F238E27FC236}">
                <a16:creationId xmlns:a16="http://schemas.microsoft.com/office/drawing/2014/main" id="{50A2FE74-4677-1A47-91E3-25A457EC818C}"/>
              </a:ext>
            </a:extLst>
          </p:cNvPr>
          <p:cNvSpPr txBox="1"/>
          <p:nvPr/>
        </p:nvSpPr>
        <p:spPr>
          <a:xfrm>
            <a:off x="5608244" y="4802386"/>
            <a:ext cx="3356368" cy="830997"/>
          </a:xfrm>
          <a:prstGeom prst="rect">
            <a:avLst/>
          </a:prstGeom>
          <a:noFill/>
        </p:spPr>
        <p:txBody>
          <a:bodyPr wrap="none" rtlCol="0">
            <a:spAutoFit/>
          </a:bodyPr>
          <a:lstStyle/>
          <a:p>
            <a:r>
              <a:rPr lang="en-US" dirty="0">
                <a:solidFill>
                  <a:srgbClr val="B3C33C"/>
                </a:solidFill>
                <a:latin typeface="+mn-lt"/>
              </a:rPr>
              <a:t>How best to support me:</a:t>
            </a:r>
          </a:p>
          <a:p>
            <a:endParaRPr lang="en-US" dirty="0">
              <a:solidFill>
                <a:srgbClr val="B3C33C"/>
              </a:solidFill>
              <a:latin typeface="+mn-lt"/>
            </a:endParaRPr>
          </a:p>
        </p:txBody>
      </p:sp>
    </p:spTree>
    <p:extLst>
      <p:ext uri="{BB962C8B-B14F-4D97-AF65-F5344CB8AC3E}">
        <p14:creationId xmlns:p14="http://schemas.microsoft.com/office/powerpoint/2010/main" val="41732260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Box 3">
            <a:extLst>
              <a:ext uri="{FF2B5EF4-FFF2-40B4-BE49-F238E27FC236}">
                <a16:creationId xmlns:a16="http://schemas.microsoft.com/office/drawing/2014/main" id="{B809F139-E32A-9645-82FB-961E2C10DA92}"/>
              </a:ext>
            </a:extLst>
          </p:cNvPr>
          <p:cNvSpPr txBox="1">
            <a:spLocks noChangeArrowheads="1"/>
          </p:cNvSpPr>
          <p:nvPr/>
        </p:nvSpPr>
        <p:spPr bwMode="auto">
          <a:xfrm>
            <a:off x="808038" y="1433513"/>
            <a:ext cx="4953000"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CA" altLang="en-US" sz="4400" b="0" dirty="0">
                <a:latin typeface="Helvetica" pitchFamily="2" charset="0"/>
              </a:rPr>
              <a:t>Take your </a:t>
            </a:r>
            <a:r>
              <a:rPr lang="en-CA" altLang="en-US" sz="4400" b="0" dirty="0">
                <a:solidFill>
                  <a:srgbClr val="B3C33C"/>
                </a:solidFill>
                <a:latin typeface="Helvetica" pitchFamily="2" charset="0"/>
              </a:rPr>
              <a:t>important to/for you </a:t>
            </a:r>
            <a:r>
              <a:rPr lang="en-CA" altLang="en-US" sz="4400" b="0" dirty="0">
                <a:latin typeface="Helvetica" pitchFamily="2" charset="0"/>
              </a:rPr>
              <a:t>information and your </a:t>
            </a:r>
            <a:r>
              <a:rPr lang="en-CA" altLang="en-US" sz="4400" b="0" dirty="0">
                <a:solidFill>
                  <a:srgbClr val="B3C33C"/>
                </a:solidFill>
                <a:latin typeface="Helvetica" pitchFamily="2" charset="0"/>
              </a:rPr>
              <a:t>2 minute drill </a:t>
            </a:r>
            <a:r>
              <a:rPr lang="en-CA" altLang="en-US" sz="4400" b="0" dirty="0">
                <a:latin typeface="Helvetica" pitchFamily="2" charset="0"/>
              </a:rPr>
              <a:t>information</a:t>
            </a:r>
            <a:r>
              <a:rPr lang="en-CA" altLang="en-US" sz="4400" b="0" dirty="0">
                <a:solidFill>
                  <a:srgbClr val="B3C33C"/>
                </a:solidFill>
                <a:latin typeface="Helvetica" pitchFamily="2" charset="0"/>
              </a:rPr>
              <a:t> </a:t>
            </a:r>
            <a:r>
              <a:rPr lang="en-CA" altLang="en-US" sz="4400" b="0" dirty="0">
                <a:latin typeface="Helvetica" pitchFamily="2" charset="0"/>
              </a:rPr>
              <a:t>and add it to your </a:t>
            </a:r>
            <a:r>
              <a:rPr lang="en-CA" altLang="en-US" sz="4400" b="0" dirty="0">
                <a:solidFill>
                  <a:srgbClr val="B3C33C"/>
                </a:solidFill>
                <a:latin typeface="Helvetica" pitchFamily="2" charset="0"/>
              </a:rPr>
              <a:t>one-page profile</a:t>
            </a:r>
          </a:p>
        </p:txBody>
      </p:sp>
      <p:pic>
        <p:nvPicPr>
          <p:cNvPr id="135170" name="Picture 5">
            <a:extLst>
              <a:ext uri="{FF2B5EF4-FFF2-40B4-BE49-F238E27FC236}">
                <a16:creationId xmlns:a16="http://schemas.microsoft.com/office/drawing/2014/main" id="{667A3EA2-3BE1-A44E-946B-8982DF51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371" y="518318"/>
            <a:ext cx="3502659" cy="3305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FC631E-174B-4843-9E20-CCCF145C5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818" r="84327" b="43690"/>
          <a:stretch/>
        </p:blipFill>
        <p:spPr bwMode="auto">
          <a:xfrm>
            <a:off x="6205695" y="4468504"/>
            <a:ext cx="3198336" cy="2572694"/>
          </a:xfrm>
          <a:prstGeom prst="rect">
            <a:avLst/>
          </a:prstGeom>
          <a:effectLst>
            <a:glow rad="228600">
              <a:schemeClr val="accent2">
                <a:satMod val="175000"/>
                <a:alpha val="40000"/>
              </a:schemeClr>
            </a:glow>
          </a:effectLst>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a:extLst>
              <a:ext uri="{FF2B5EF4-FFF2-40B4-BE49-F238E27FC236}">
                <a16:creationId xmlns:a16="http://schemas.microsoft.com/office/drawing/2014/main" id="{2F365FD7-8D56-BF42-A835-719720803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103632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A3809698-7194-B14F-B2C0-5D6C9943BED3}"/>
              </a:ext>
            </a:extLst>
          </p:cNvPr>
          <p:cNvSpPr/>
          <p:nvPr/>
        </p:nvSpPr>
        <p:spPr>
          <a:xfrm>
            <a:off x="-202783" y="7280319"/>
            <a:ext cx="3392404" cy="338554"/>
          </a:xfrm>
          <a:prstGeom prst="rect">
            <a:avLst/>
          </a:prstGeom>
        </p:spPr>
        <p:txBody>
          <a:bodyPr wrap="none">
            <a:spAutoFit/>
          </a:bodyPr>
          <a:lstStyle/>
          <a:p>
            <a:pPr>
              <a:spcAft>
                <a:spcPts val="0"/>
              </a:spcAft>
            </a:pPr>
            <a:r>
              <a:rPr lang="en-US" sz="1600" dirty="0">
                <a:solidFill>
                  <a:schemeClr val="bg1"/>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4">
            <a:extLst>
              <a:ext uri="{FF2B5EF4-FFF2-40B4-BE49-F238E27FC236}">
                <a16:creationId xmlns:a16="http://schemas.microsoft.com/office/drawing/2014/main" id="{7E0336CD-AFD9-CF45-8DF3-CB1E9D0A943D}"/>
              </a:ext>
            </a:extLst>
          </p:cNvPr>
          <p:cNvSpPr>
            <a:spLocks noChangeArrowheads="1"/>
          </p:cNvSpPr>
          <p:nvPr/>
        </p:nvSpPr>
        <p:spPr bwMode="auto">
          <a:xfrm>
            <a:off x="1" y="289719"/>
            <a:ext cx="10150474"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7181" tIns="43591" rIns="87181" bIns="43591">
            <a:spAutoFit/>
          </a:bodyPr>
          <a:lstStyle>
            <a:lvl1pPr marL="158750">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200" b="0" dirty="0">
                <a:solidFill>
                  <a:srgbClr val="B3C33C"/>
                </a:solidFill>
                <a:latin typeface="Helvetica" pitchFamily="2" charset="0"/>
              </a:rPr>
              <a:t>What makes sense or does not make sense about you bringing home a puppy right now.</a:t>
            </a:r>
          </a:p>
        </p:txBody>
      </p:sp>
      <p:graphicFrame>
        <p:nvGraphicFramePr>
          <p:cNvPr id="3" name="Table 2">
            <a:extLst>
              <a:ext uri="{FF2B5EF4-FFF2-40B4-BE49-F238E27FC236}">
                <a16:creationId xmlns:a16="http://schemas.microsoft.com/office/drawing/2014/main" id="{7E8044A8-CFA9-024C-9F32-B6EB77659DC9}"/>
              </a:ext>
            </a:extLst>
          </p:cNvPr>
          <p:cNvGraphicFramePr>
            <a:graphicFrameLocks noGrp="1"/>
          </p:cNvGraphicFramePr>
          <p:nvPr/>
        </p:nvGraphicFramePr>
        <p:xfrm>
          <a:off x="579437" y="1813719"/>
          <a:ext cx="9067800" cy="5181600"/>
        </p:xfrm>
        <a:graphic>
          <a:graphicData uri="http://schemas.openxmlformats.org/drawingml/2006/table">
            <a:tbl>
              <a:tblPr firstRow="1" bandRow="1">
                <a:tableStyleId>{C4B1156A-380E-4F78-BDF5-A606A8083BF9}</a:tableStyleId>
              </a:tblPr>
              <a:tblGrid>
                <a:gridCol w="867355">
                  <a:extLst>
                    <a:ext uri="{9D8B030D-6E8A-4147-A177-3AD203B41FA5}">
                      <a16:colId xmlns:a16="http://schemas.microsoft.com/office/drawing/2014/main" val="20000"/>
                    </a:ext>
                  </a:extLst>
                </a:gridCol>
                <a:gridCol w="3705970">
                  <a:extLst>
                    <a:ext uri="{9D8B030D-6E8A-4147-A177-3AD203B41FA5}">
                      <a16:colId xmlns:a16="http://schemas.microsoft.com/office/drawing/2014/main" val="20001"/>
                    </a:ext>
                  </a:extLst>
                </a:gridCol>
                <a:gridCol w="4494475">
                  <a:extLst>
                    <a:ext uri="{9D8B030D-6E8A-4147-A177-3AD203B41FA5}">
                      <a16:colId xmlns:a16="http://schemas.microsoft.com/office/drawing/2014/main" val="20002"/>
                    </a:ext>
                  </a:extLst>
                </a:gridCol>
              </a:tblGrid>
              <a:tr h="1013791">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400" dirty="0">
                          <a:latin typeface="Helvetica"/>
                          <a:cs typeface="Helvetica"/>
                        </a:rPr>
                        <a:t>What works/makes sense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400" dirty="0">
                          <a:latin typeface="Helvetica"/>
                          <a:cs typeface="Helvetica"/>
                        </a:rPr>
                        <a:t>What doesn’t work/doesn’t make sense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4167809">
                <a:tc>
                  <a:txBody>
                    <a:bodyPr/>
                    <a:lstStyle/>
                    <a:p>
                      <a:pPr algn="ctr">
                        <a:spcBef>
                          <a:spcPts val="600"/>
                        </a:spcBef>
                      </a:pPr>
                      <a:r>
                        <a:rPr lang="en-US" sz="2400" b="1" dirty="0">
                          <a:latin typeface="Helvetica"/>
                          <a:cs typeface="Helvetica"/>
                        </a:rPr>
                        <a:t>Perspective of new puppy</a:t>
                      </a:r>
                      <a:r>
                        <a:rPr lang="en-US" sz="2400" b="1" baseline="0" dirty="0">
                          <a:latin typeface="Helvetica"/>
                          <a:cs typeface="Helvetica"/>
                        </a:rPr>
                        <a:t> owner</a:t>
                      </a:r>
                      <a:endParaRPr lang="en-US" sz="2400" b="1" dirty="0">
                        <a:latin typeface="Helvetica"/>
                        <a:cs typeface="Helvetica"/>
                      </a:endParaRPr>
                    </a:p>
                  </a:txBody>
                  <a:tcPr vert="vert2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A32DCF84-24E6-6E48-A52D-27774C38D697}"/>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C160702-1CEA-264F-8435-24E7663147AC}"/>
              </a:ext>
            </a:extLst>
          </p:cNvPr>
          <p:cNvSpPr txBox="1">
            <a:spLocks noChangeArrowheads="1"/>
          </p:cNvSpPr>
          <p:nvPr/>
        </p:nvSpPr>
        <p:spPr bwMode="auto">
          <a:xfrm>
            <a:off x="198438" y="-395288"/>
            <a:ext cx="9677400" cy="203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569913" indent="-188913"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50913" indent="-188913"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31913" indent="-188913"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12913" indent="-188913"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70113" indent="-188913"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27313" indent="-188913"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84513" indent="-188913"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41713" indent="-188913"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br>
              <a:rPr lang="en-US" altLang="en-US" sz="4000" b="0" u="sng" dirty="0">
                <a:latin typeface="Helvetica" pitchFamily="2" charset="0"/>
                <a:cs typeface="Helvetica" pitchFamily="2" charset="0"/>
              </a:rPr>
            </a:br>
            <a:r>
              <a:rPr lang="en-US" altLang="en-US" sz="3400" b="0" dirty="0">
                <a:latin typeface="Helvetica" pitchFamily="2" charset="0"/>
                <a:cs typeface="Helvetica" pitchFamily="2" charset="0"/>
              </a:rPr>
              <a:t>Used to </a:t>
            </a:r>
            <a:r>
              <a:rPr lang="en-US" altLang="en-US" sz="3400" b="0" dirty="0">
                <a:solidFill>
                  <a:srgbClr val="B3C33C"/>
                </a:solidFill>
                <a:latin typeface="Helvetica" pitchFamily="2" charset="0"/>
                <a:cs typeface="Helvetica" pitchFamily="2" charset="0"/>
              </a:rPr>
              <a:t>organize perspectives </a:t>
            </a:r>
          </a:p>
          <a:p>
            <a:pPr algn="ctr">
              <a:lnSpc>
                <a:spcPct val="100000"/>
              </a:lnSpc>
              <a:spcBef>
                <a:spcPct val="0"/>
              </a:spcBef>
              <a:buFontTx/>
              <a:buNone/>
            </a:pPr>
            <a:r>
              <a:rPr lang="en-US" altLang="en-US" sz="3400" b="0" dirty="0">
                <a:latin typeface="Helvetica" pitchFamily="2" charset="0"/>
                <a:cs typeface="Helvetica" pitchFamily="2" charset="0"/>
              </a:rPr>
              <a:t>about a </a:t>
            </a:r>
            <a:r>
              <a:rPr lang="en-US" altLang="en-US" sz="3400" b="0" dirty="0">
                <a:solidFill>
                  <a:srgbClr val="B3C33C"/>
                </a:solidFill>
                <a:latin typeface="Helvetica" pitchFamily="2" charset="0"/>
                <a:cs typeface="Helvetica" pitchFamily="2" charset="0"/>
              </a:rPr>
              <a:t>specific issue</a:t>
            </a:r>
            <a:r>
              <a:rPr lang="en-US" altLang="en-US" sz="3400" b="0" dirty="0">
                <a:solidFill>
                  <a:schemeClr val="tx2"/>
                </a:solidFill>
                <a:latin typeface="Helvetica" pitchFamily="2" charset="0"/>
                <a:cs typeface="Helvetica" pitchFamily="2" charset="0"/>
              </a:rPr>
              <a:t> </a:t>
            </a:r>
            <a:r>
              <a:rPr lang="en-US" altLang="en-US" sz="3400" u="sng" dirty="0">
                <a:latin typeface="Helvetica" pitchFamily="2" charset="0"/>
                <a:cs typeface="Helvetica" pitchFamily="2" charset="0"/>
              </a:rPr>
              <a:t>or</a:t>
            </a:r>
          </a:p>
          <a:p>
            <a:pPr algn="ctr">
              <a:lnSpc>
                <a:spcPct val="100000"/>
              </a:lnSpc>
              <a:spcBef>
                <a:spcPct val="0"/>
              </a:spcBef>
              <a:buFontTx/>
              <a:buNone/>
            </a:pPr>
            <a:r>
              <a:rPr lang="en-US" altLang="en-US" sz="3400" b="0" dirty="0">
                <a:solidFill>
                  <a:schemeClr val="tx2"/>
                </a:solidFill>
                <a:latin typeface="Helvetica" pitchFamily="2" charset="0"/>
                <a:cs typeface="Helvetica" pitchFamily="2" charset="0"/>
              </a:rPr>
              <a:t> </a:t>
            </a:r>
            <a:r>
              <a:rPr lang="en-US" altLang="en-US" sz="3400" b="0" dirty="0">
                <a:latin typeface="Helvetica" pitchFamily="2" charset="0"/>
                <a:cs typeface="Helvetica" pitchFamily="2" charset="0"/>
              </a:rPr>
              <a:t>to get a</a:t>
            </a:r>
            <a:r>
              <a:rPr lang="en-US" altLang="en-US" sz="3400" b="0" dirty="0">
                <a:solidFill>
                  <a:schemeClr val="tx2"/>
                </a:solidFill>
                <a:latin typeface="Helvetica" pitchFamily="2" charset="0"/>
                <a:cs typeface="Helvetica" pitchFamily="2" charset="0"/>
              </a:rPr>
              <a:t> </a:t>
            </a:r>
            <a:r>
              <a:rPr lang="en-US" altLang="en-US" sz="3400" b="0" dirty="0">
                <a:solidFill>
                  <a:srgbClr val="B3C33C"/>
                </a:solidFill>
                <a:latin typeface="Helvetica" pitchFamily="2" charset="0"/>
                <a:cs typeface="Helvetica" pitchFamily="2" charset="0"/>
              </a:rPr>
              <a:t>snapshot description of NOW</a:t>
            </a:r>
            <a:br>
              <a:rPr lang="en-US" altLang="en-US" sz="4000" b="0" dirty="0">
                <a:latin typeface="Helvetica" pitchFamily="2" charset="0"/>
                <a:cs typeface="Helvetica" pitchFamily="2" charset="0"/>
              </a:rPr>
            </a:br>
            <a:endParaRPr lang="en-US" altLang="en-US" sz="4000" b="0" dirty="0">
              <a:latin typeface="Helvetica" pitchFamily="2" charset="0"/>
              <a:cs typeface="Helvetica" pitchFamily="2" charset="0"/>
            </a:endParaRPr>
          </a:p>
        </p:txBody>
      </p:sp>
      <p:graphicFrame>
        <p:nvGraphicFramePr>
          <p:cNvPr id="3" name="Table 2">
            <a:extLst>
              <a:ext uri="{FF2B5EF4-FFF2-40B4-BE49-F238E27FC236}">
                <a16:creationId xmlns:a16="http://schemas.microsoft.com/office/drawing/2014/main" id="{59F724DE-8356-C249-9DDA-EF446BC26599}"/>
              </a:ext>
            </a:extLst>
          </p:cNvPr>
          <p:cNvGraphicFramePr>
            <a:graphicFrameLocks noGrp="1"/>
          </p:cNvGraphicFramePr>
          <p:nvPr/>
        </p:nvGraphicFramePr>
        <p:xfrm>
          <a:off x="685800" y="2193925"/>
          <a:ext cx="8809038" cy="4954588"/>
        </p:xfrm>
        <a:graphic>
          <a:graphicData uri="http://schemas.openxmlformats.org/drawingml/2006/table">
            <a:tbl>
              <a:tblPr firstRow="1" bandRow="1">
                <a:tableStyleId>{C4B1156A-380E-4F78-BDF5-A606A8083BF9}</a:tableStyleId>
              </a:tblPr>
              <a:tblGrid>
                <a:gridCol w="4404519">
                  <a:extLst>
                    <a:ext uri="{9D8B030D-6E8A-4147-A177-3AD203B41FA5}">
                      <a16:colId xmlns:a16="http://schemas.microsoft.com/office/drawing/2014/main" val="20000"/>
                    </a:ext>
                  </a:extLst>
                </a:gridCol>
                <a:gridCol w="4404519">
                  <a:extLst>
                    <a:ext uri="{9D8B030D-6E8A-4147-A177-3AD203B41FA5}">
                      <a16:colId xmlns:a16="http://schemas.microsoft.com/office/drawing/2014/main" val="20001"/>
                    </a:ext>
                  </a:extLst>
                </a:gridCol>
              </a:tblGrid>
              <a:tr h="889546">
                <a:tc>
                  <a:txBody>
                    <a:bodyPr/>
                    <a:lstStyle/>
                    <a:p>
                      <a:pPr algn="ctr"/>
                      <a:r>
                        <a:rPr lang="en-US" sz="2400" dirty="0">
                          <a:latin typeface="Helvetica"/>
                          <a:cs typeface="Helvetica"/>
                        </a:rPr>
                        <a:t>What’s Working</a:t>
                      </a: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400" dirty="0">
                          <a:latin typeface="Helvetica"/>
                          <a:cs typeface="Helvetica"/>
                        </a:rPr>
                        <a:t>What’s Not Working/What</a:t>
                      </a:r>
                      <a:r>
                        <a:rPr lang="en-US" sz="2400" baseline="0" dirty="0">
                          <a:latin typeface="Helvetica"/>
                          <a:cs typeface="Helvetica"/>
                        </a:rPr>
                        <a:t> Could Improve</a:t>
                      </a:r>
                      <a:endParaRPr lang="en-US" sz="2400" dirty="0">
                        <a:latin typeface="Helvetica"/>
                        <a:cs typeface="Helvetica"/>
                      </a:endParaRP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1259673">
                <a:tc>
                  <a:txBody>
                    <a:bodyPr/>
                    <a:lstStyle/>
                    <a:p>
                      <a:r>
                        <a:rPr lang="en-US" sz="2400" dirty="0">
                          <a:latin typeface="Helvetica"/>
                          <a:cs typeface="Helvetica"/>
                        </a:rPr>
                        <a:t>What does the person say is working?</a:t>
                      </a: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400" dirty="0">
                          <a:latin typeface="Helvetica"/>
                          <a:cs typeface="Helvetica"/>
                        </a:rPr>
                        <a:t>What does the person say is not working or could be better?</a:t>
                      </a: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1259673">
                <a:tc>
                  <a:txBody>
                    <a:bodyPr/>
                    <a:lstStyle/>
                    <a:p>
                      <a:r>
                        <a:rPr lang="en-US" sz="2400" dirty="0">
                          <a:latin typeface="Helvetica"/>
                          <a:cs typeface="Helvetica"/>
                        </a:rPr>
                        <a:t>What does the family say is working?</a:t>
                      </a: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400" dirty="0">
                          <a:latin typeface="Helvetica"/>
                          <a:cs typeface="Helvetica"/>
                        </a:rPr>
                        <a:t>What does the family say</a:t>
                      </a:r>
                      <a:r>
                        <a:rPr lang="en-US" sz="2400" baseline="0" dirty="0">
                          <a:latin typeface="Helvetica"/>
                          <a:cs typeface="Helvetica"/>
                        </a:rPr>
                        <a:t> is not working or could be better?</a:t>
                      </a:r>
                      <a:endParaRPr lang="en-US" sz="2400" dirty="0">
                        <a:latin typeface="Helvetica"/>
                        <a:cs typeface="Helvetica"/>
                      </a:endParaRP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545696">
                <a:tc>
                  <a:txBody>
                    <a:bodyPr/>
                    <a:lstStyle/>
                    <a:p>
                      <a:r>
                        <a:rPr lang="en-US" sz="2400" dirty="0">
                          <a:latin typeface="Helvetica"/>
                          <a:cs typeface="Helvetica"/>
                        </a:rPr>
                        <a:t>What does</a:t>
                      </a:r>
                      <a:r>
                        <a:rPr lang="en-US" sz="2400" baseline="0" dirty="0">
                          <a:latin typeface="Helvetica"/>
                          <a:cs typeface="Helvetica"/>
                        </a:rPr>
                        <a:t> the staff person/teacher/therapist  (etc) say is working?</a:t>
                      </a:r>
                      <a:endParaRPr lang="en-US" sz="2400" dirty="0">
                        <a:latin typeface="Helvetica"/>
                        <a:cs typeface="Helvetica"/>
                      </a:endParaRP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400" dirty="0">
                          <a:latin typeface="Helvetica"/>
                          <a:cs typeface="Helvetica"/>
                        </a:rPr>
                        <a:t>What do they say is not working or could</a:t>
                      </a:r>
                      <a:r>
                        <a:rPr lang="en-US" sz="2400" baseline="0" dirty="0">
                          <a:latin typeface="Helvetica"/>
                          <a:cs typeface="Helvetica"/>
                        </a:rPr>
                        <a:t> be better?</a:t>
                      </a:r>
                      <a:endParaRPr lang="en-US" sz="2400" dirty="0">
                        <a:latin typeface="Helvetica"/>
                        <a:cs typeface="Helvetica"/>
                      </a:endParaRPr>
                    </a:p>
                  </a:txBody>
                  <a:tcPr marT="45736" marB="4573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1004797D-0C5D-1540-AC20-DA9E87145B01}"/>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Content Placeholder 3" descr="blue-plate-forks-knife-and-spoons-isolated-on-white.jpg">
            <a:extLst>
              <a:ext uri="{FF2B5EF4-FFF2-40B4-BE49-F238E27FC236}">
                <a16:creationId xmlns:a16="http://schemas.microsoft.com/office/drawing/2014/main" id="{255C114D-CD53-E245-9DE3-EE12AAD27C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066" b="13066"/>
          <a:stretch>
            <a:fillRect/>
          </a:stretch>
        </p:blipFill>
        <p:spPr>
          <a:xfrm>
            <a:off x="508000" y="900113"/>
            <a:ext cx="9134475" cy="4552950"/>
          </a:xfrm>
        </p:spPr>
      </p:pic>
      <p:sp>
        <p:nvSpPr>
          <p:cNvPr id="73731" name="TextBox 2">
            <a:extLst>
              <a:ext uri="{FF2B5EF4-FFF2-40B4-BE49-F238E27FC236}">
                <a16:creationId xmlns:a16="http://schemas.microsoft.com/office/drawing/2014/main" id="{AF2FF017-7EE6-E24A-9AC1-96F49AAEDCE8}"/>
              </a:ext>
            </a:extLst>
          </p:cNvPr>
          <p:cNvSpPr txBox="1">
            <a:spLocks noChangeArrowheads="1"/>
          </p:cNvSpPr>
          <p:nvPr/>
        </p:nvSpPr>
        <p:spPr bwMode="auto">
          <a:xfrm>
            <a:off x="769937" y="6202224"/>
            <a:ext cx="86105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800" b="0" u="sng" dirty="0">
                <a:latin typeface="+mn-lt"/>
                <a:hlinkClick r:id="rId4">
                  <a:extLst>
                    <a:ext uri="{A12FA001-AC4F-418D-AE19-62706E023703}">
                      <ahyp:hlinkClr xmlns:ahyp="http://schemas.microsoft.com/office/drawing/2018/hyperlinkcolor" val="tx"/>
                    </a:ext>
                  </a:extLst>
                </a:hlinkClick>
              </a:rPr>
              <a:t>http://www.youtube.com/watch?v=MiLJucWsbgk</a:t>
            </a:r>
            <a:r>
              <a:rPr lang="en-US" altLang="en-US" sz="2800" b="0" dirty="0">
                <a:latin typeface="+mn-lt"/>
              </a:rPr>
              <a:t> </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4">
            <a:hlinkClick r:id="rId3" action="ppaction://hlinkfile"/>
            <a:extLst>
              <a:ext uri="{FF2B5EF4-FFF2-40B4-BE49-F238E27FC236}">
                <a16:creationId xmlns:a16="http://schemas.microsoft.com/office/drawing/2014/main" id="{0058992D-4888-A940-96B4-020EC593C6FB}"/>
              </a:ext>
            </a:extLst>
          </p:cNvPr>
          <p:cNvSpPr txBox="1">
            <a:spLocks noChangeArrowheads="1"/>
          </p:cNvSpPr>
          <p:nvPr/>
        </p:nvSpPr>
        <p:spPr bwMode="auto">
          <a:xfrm>
            <a:off x="427038" y="1128713"/>
            <a:ext cx="9372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CA" altLang="en-US" sz="7200">
                <a:latin typeface="Helvetica" pitchFamily="2" charset="0"/>
              </a:rPr>
              <a:t>Video</a:t>
            </a:r>
          </a:p>
        </p:txBody>
      </p:sp>
      <p:sp>
        <p:nvSpPr>
          <p:cNvPr id="143362" name="TextBox 3">
            <a:extLst>
              <a:ext uri="{FF2B5EF4-FFF2-40B4-BE49-F238E27FC236}">
                <a16:creationId xmlns:a16="http://schemas.microsoft.com/office/drawing/2014/main" id="{7554C30C-B46C-1A40-9E9C-706BDB722D1E}"/>
              </a:ext>
            </a:extLst>
          </p:cNvPr>
          <p:cNvSpPr txBox="1">
            <a:spLocks noChangeArrowheads="1"/>
          </p:cNvSpPr>
          <p:nvPr/>
        </p:nvSpPr>
        <p:spPr bwMode="auto">
          <a:xfrm>
            <a:off x="655638" y="3003550"/>
            <a:ext cx="8610600" cy="458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CA" altLang="en-US" sz="4400" b="0" dirty="0">
                <a:solidFill>
                  <a:srgbClr val="B3C33C"/>
                </a:solidFill>
                <a:latin typeface="Helvetica" pitchFamily="2" charset="0"/>
              </a:rPr>
              <a:t>What is and is not working </a:t>
            </a:r>
            <a:r>
              <a:rPr lang="en-CA" altLang="en-US" sz="4400" b="0" dirty="0">
                <a:latin typeface="Helvetica" pitchFamily="2" charset="0"/>
              </a:rPr>
              <a:t>from different perspectives:</a:t>
            </a:r>
          </a:p>
          <a:p>
            <a:pPr algn="ctr">
              <a:buFont typeface="Wingdings" pitchFamily="2" charset="2"/>
              <a:buChar char="§"/>
            </a:pPr>
            <a:r>
              <a:rPr lang="en-CA" altLang="en-US" sz="4000" b="0" dirty="0">
                <a:latin typeface="Helvetica" pitchFamily="2" charset="0"/>
              </a:rPr>
              <a:t> Brandon</a:t>
            </a:r>
          </a:p>
          <a:p>
            <a:pPr algn="ctr">
              <a:buFont typeface="Wingdings" pitchFamily="2" charset="2"/>
              <a:buChar char="§"/>
            </a:pPr>
            <a:r>
              <a:rPr lang="en-CA" altLang="en-US" sz="4000" b="0" dirty="0">
                <a:latin typeface="Helvetica" pitchFamily="2" charset="0"/>
              </a:rPr>
              <a:t> Mother</a:t>
            </a:r>
          </a:p>
          <a:p>
            <a:pPr algn="ctr">
              <a:buFont typeface="Wingdings" pitchFamily="2" charset="2"/>
              <a:buChar char="§"/>
            </a:pPr>
            <a:r>
              <a:rPr lang="en-CA" altLang="en-US" sz="4000" b="0" dirty="0">
                <a:latin typeface="Helvetica" pitchFamily="2" charset="0"/>
              </a:rPr>
              <a:t> Father</a:t>
            </a:r>
          </a:p>
          <a:p>
            <a:pPr algn="ctr">
              <a:buFont typeface="Wingdings" pitchFamily="2" charset="2"/>
              <a:buChar char="§"/>
            </a:pPr>
            <a:r>
              <a:rPr lang="en-CA" altLang="en-US" sz="4000" b="0" dirty="0">
                <a:latin typeface="Helvetica" pitchFamily="2" charset="0"/>
              </a:rPr>
              <a:t> Coach</a:t>
            </a:r>
          </a:p>
          <a:p>
            <a:pPr algn="ctr"/>
            <a:endParaRPr lang="en-CA" altLang="en-US" sz="4400" b="0" dirty="0">
              <a:latin typeface="Helvetica" pitchFamily="2"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C3E66B-2CFE-8D44-A7E4-1149404425CE}"/>
              </a:ext>
            </a:extLst>
          </p:cNvPr>
          <p:cNvGraphicFramePr>
            <a:graphicFrameLocks noGrp="1"/>
          </p:cNvGraphicFramePr>
          <p:nvPr/>
        </p:nvGraphicFramePr>
        <p:xfrm>
          <a:off x="655637" y="1539257"/>
          <a:ext cx="8991600" cy="5684661"/>
        </p:xfrm>
        <a:graphic>
          <a:graphicData uri="http://schemas.openxmlformats.org/drawingml/2006/table">
            <a:tbl>
              <a:tblPr firstRow="1" bandRow="1">
                <a:tableStyleId>{0505E3EF-67EA-436B-97B2-0124C06EBD24}</a:tableStyleId>
              </a:tblPr>
              <a:tblGrid>
                <a:gridCol w="6096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666025">
                <a:tc>
                  <a:txBody>
                    <a:bodyPr/>
                    <a:lstStyle/>
                    <a:p>
                      <a:pPr algn="ctr"/>
                      <a:endParaRPr lang="en-US" sz="2400" dirty="0">
                        <a:latin typeface="Helvetica"/>
                        <a:cs typeface="Helvetica"/>
                      </a:endParaRPr>
                    </a:p>
                  </a:txBody>
                  <a:tcPr/>
                </a:tc>
                <a:tc>
                  <a:txBody>
                    <a:bodyPr/>
                    <a:lstStyle/>
                    <a:p>
                      <a:pPr algn="ctr"/>
                      <a:r>
                        <a:rPr lang="en-US" sz="2400" dirty="0"/>
                        <a:t>What</a:t>
                      </a:r>
                      <a:r>
                        <a:rPr lang="en-US" sz="2400" baseline="0" dirty="0"/>
                        <a:t> is working</a:t>
                      </a:r>
                      <a:endParaRPr lang="en-US" sz="2400" dirty="0">
                        <a:latin typeface="Helvetica"/>
                        <a:cs typeface="Helvetica"/>
                      </a:endParaRPr>
                    </a:p>
                  </a:txBody>
                  <a:tcPr/>
                </a:tc>
                <a:tc>
                  <a:txBody>
                    <a:bodyPr/>
                    <a:lstStyle/>
                    <a:p>
                      <a:pPr algn="ctr"/>
                      <a:r>
                        <a:rPr lang="en-US" sz="2400" dirty="0"/>
                        <a:t>What is not working</a:t>
                      </a:r>
                      <a:endParaRPr lang="en-US" sz="2400" dirty="0">
                        <a:latin typeface="Helvetica"/>
                        <a:cs typeface="Helvetica"/>
                      </a:endParaRPr>
                    </a:p>
                  </a:txBody>
                  <a:tcPr/>
                </a:tc>
                <a:extLst>
                  <a:ext uri="{0D108BD9-81ED-4DB2-BD59-A6C34878D82A}">
                    <a16:rowId xmlns:a16="http://schemas.microsoft.com/office/drawing/2014/main" val="10000"/>
                  </a:ext>
                </a:extLst>
              </a:tr>
              <a:tr h="1254659">
                <a:tc>
                  <a:txBody>
                    <a:bodyPr/>
                    <a:lstStyle/>
                    <a:p>
                      <a:pPr algn="ctr"/>
                      <a:r>
                        <a:rPr lang="en-US" sz="2400" dirty="0"/>
                        <a:t>Brandon</a:t>
                      </a:r>
                      <a:endParaRPr lang="en-US" sz="2400" dirty="0">
                        <a:latin typeface="Helvetica"/>
                        <a:cs typeface="Helvetica"/>
                      </a:endParaRPr>
                    </a:p>
                  </a:txBody>
                  <a:tcPr vert="vert270"/>
                </a:tc>
                <a:tc>
                  <a:txBody>
                    <a:bodyPr/>
                    <a:lstStyle/>
                    <a:p>
                      <a:endParaRPr lang="en-US" sz="2400" dirty="0">
                        <a:latin typeface="Helvetica"/>
                        <a:cs typeface="Helvetica"/>
                      </a:endParaRPr>
                    </a:p>
                  </a:txBody>
                  <a:tcPr/>
                </a:tc>
                <a:tc>
                  <a:txBody>
                    <a:bodyPr/>
                    <a:lstStyle/>
                    <a:p>
                      <a:endParaRPr lang="en-US" sz="2400" dirty="0">
                        <a:latin typeface="Helvetica"/>
                        <a:cs typeface="Helvetica"/>
                      </a:endParaRPr>
                    </a:p>
                  </a:txBody>
                  <a:tcPr/>
                </a:tc>
                <a:extLst>
                  <a:ext uri="{0D108BD9-81ED-4DB2-BD59-A6C34878D82A}">
                    <a16:rowId xmlns:a16="http://schemas.microsoft.com/office/drawing/2014/main" val="10001"/>
                  </a:ext>
                </a:extLst>
              </a:tr>
              <a:tr h="1254659">
                <a:tc>
                  <a:txBody>
                    <a:bodyPr/>
                    <a:lstStyle/>
                    <a:p>
                      <a:pPr algn="ctr"/>
                      <a:r>
                        <a:rPr lang="en-US" sz="2400" dirty="0"/>
                        <a:t>Mother</a:t>
                      </a:r>
                      <a:endParaRPr lang="en-US" sz="2400" dirty="0">
                        <a:latin typeface="Helvetica"/>
                        <a:cs typeface="Helvetica"/>
                      </a:endParaRPr>
                    </a:p>
                  </a:txBody>
                  <a:tcPr vert="vert270"/>
                </a:tc>
                <a:tc>
                  <a:txBody>
                    <a:bodyPr/>
                    <a:lstStyle/>
                    <a:p>
                      <a:endParaRPr lang="en-US" sz="2400">
                        <a:latin typeface="Helvetica"/>
                        <a:cs typeface="Helvetica"/>
                      </a:endParaRPr>
                    </a:p>
                  </a:txBody>
                  <a:tcPr/>
                </a:tc>
                <a:tc>
                  <a:txBody>
                    <a:bodyPr/>
                    <a:lstStyle/>
                    <a:p>
                      <a:endParaRPr lang="en-US" sz="2400" dirty="0">
                        <a:latin typeface="Helvetica"/>
                        <a:cs typeface="Helvetica"/>
                      </a:endParaRPr>
                    </a:p>
                  </a:txBody>
                  <a:tcPr/>
                </a:tc>
                <a:extLst>
                  <a:ext uri="{0D108BD9-81ED-4DB2-BD59-A6C34878D82A}">
                    <a16:rowId xmlns:a16="http://schemas.microsoft.com/office/drawing/2014/main" val="10002"/>
                  </a:ext>
                </a:extLst>
              </a:tr>
              <a:tr h="1254659">
                <a:tc>
                  <a:txBody>
                    <a:bodyPr/>
                    <a:lstStyle/>
                    <a:p>
                      <a:pPr algn="ctr"/>
                      <a:r>
                        <a:rPr lang="en-US" sz="2400" dirty="0"/>
                        <a:t>Father</a:t>
                      </a:r>
                      <a:endParaRPr lang="en-US" sz="2400" dirty="0">
                        <a:latin typeface="Helvetica"/>
                        <a:cs typeface="Helvetica"/>
                      </a:endParaRPr>
                    </a:p>
                  </a:txBody>
                  <a:tcPr vert="vert270"/>
                </a:tc>
                <a:tc>
                  <a:txBody>
                    <a:bodyPr/>
                    <a:lstStyle/>
                    <a:p>
                      <a:endParaRPr lang="en-US" sz="2400">
                        <a:latin typeface="Helvetica"/>
                        <a:cs typeface="Helvetica"/>
                      </a:endParaRPr>
                    </a:p>
                  </a:txBody>
                  <a:tcPr/>
                </a:tc>
                <a:tc>
                  <a:txBody>
                    <a:bodyPr/>
                    <a:lstStyle/>
                    <a:p>
                      <a:endParaRPr lang="en-US" sz="2400" dirty="0">
                        <a:latin typeface="Helvetica"/>
                        <a:cs typeface="Helvetica"/>
                      </a:endParaRPr>
                    </a:p>
                  </a:txBody>
                  <a:tcPr/>
                </a:tc>
                <a:extLst>
                  <a:ext uri="{0D108BD9-81ED-4DB2-BD59-A6C34878D82A}">
                    <a16:rowId xmlns:a16="http://schemas.microsoft.com/office/drawing/2014/main" val="10003"/>
                  </a:ext>
                </a:extLst>
              </a:tr>
              <a:tr h="1254659">
                <a:tc>
                  <a:txBody>
                    <a:bodyPr/>
                    <a:lstStyle/>
                    <a:p>
                      <a:pPr algn="ctr"/>
                      <a:r>
                        <a:rPr lang="en-US" sz="2400" dirty="0"/>
                        <a:t>Coach</a:t>
                      </a:r>
                      <a:endParaRPr lang="en-US" sz="2400" dirty="0">
                        <a:latin typeface="Helvetica"/>
                        <a:cs typeface="Helvetica"/>
                      </a:endParaRPr>
                    </a:p>
                  </a:txBody>
                  <a:tcPr vert="vert270"/>
                </a:tc>
                <a:tc>
                  <a:txBody>
                    <a:bodyPr/>
                    <a:lstStyle/>
                    <a:p>
                      <a:endParaRPr lang="en-US" sz="2400">
                        <a:latin typeface="Helvetica"/>
                        <a:cs typeface="Helvetica"/>
                      </a:endParaRPr>
                    </a:p>
                  </a:txBody>
                  <a:tcPr/>
                </a:tc>
                <a:tc>
                  <a:txBody>
                    <a:bodyPr/>
                    <a:lstStyle/>
                    <a:p>
                      <a:endParaRPr lang="en-US" sz="2400" dirty="0">
                        <a:latin typeface="Helvetica"/>
                        <a:cs typeface="Helvetica"/>
                      </a:endParaRPr>
                    </a:p>
                  </a:txBody>
                  <a:tcPr/>
                </a:tc>
                <a:extLst>
                  <a:ext uri="{0D108BD9-81ED-4DB2-BD59-A6C34878D82A}">
                    <a16:rowId xmlns:a16="http://schemas.microsoft.com/office/drawing/2014/main" val="10004"/>
                  </a:ext>
                </a:extLst>
              </a:tr>
            </a:tbl>
          </a:graphicData>
        </a:graphic>
      </p:graphicFrame>
      <p:sp>
        <p:nvSpPr>
          <p:cNvPr id="145410" name="TextBox 3">
            <a:extLst>
              <a:ext uri="{FF2B5EF4-FFF2-40B4-BE49-F238E27FC236}">
                <a16:creationId xmlns:a16="http://schemas.microsoft.com/office/drawing/2014/main" id="{322B8D65-F157-264D-9613-B8E2D5E64372}"/>
              </a:ext>
            </a:extLst>
          </p:cNvPr>
          <p:cNvSpPr txBox="1">
            <a:spLocks noChangeArrowheads="1"/>
          </p:cNvSpPr>
          <p:nvPr/>
        </p:nvSpPr>
        <p:spPr bwMode="auto">
          <a:xfrm>
            <a:off x="2027238" y="442913"/>
            <a:ext cx="6188075"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b="0" dirty="0">
                <a:solidFill>
                  <a:srgbClr val="B3C33C"/>
                </a:solidFill>
                <a:latin typeface="Helvetica" pitchFamily="2" charset="0"/>
              </a:rPr>
              <a:t>Garth Brooks video</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rth Brooks - Standing Outside The Fire" descr="Garth Brooks - Standing Outside The Fire">
            <a:hlinkClick r:id="" action="ppaction://media"/>
            <a:extLst>
              <a:ext uri="{FF2B5EF4-FFF2-40B4-BE49-F238E27FC236}">
                <a16:creationId xmlns:a16="http://schemas.microsoft.com/office/drawing/2014/main" id="{6EAF82C1-5273-D349-BC78-22EC61AE86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46919"/>
            <a:ext cx="10150476" cy="6757112"/>
          </a:xfrm>
          <a:prstGeom prst="rect">
            <a:avLst/>
          </a:prstGeom>
        </p:spPr>
      </p:pic>
    </p:spTree>
    <p:extLst>
      <p:ext uri="{BB962C8B-B14F-4D97-AF65-F5344CB8AC3E}">
        <p14:creationId xmlns:p14="http://schemas.microsoft.com/office/powerpoint/2010/main" val="1602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a:extLst>
              <a:ext uri="{FF2B5EF4-FFF2-40B4-BE49-F238E27FC236}">
                <a16:creationId xmlns:a16="http://schemas.microsoft.com/office/drawing/2014/main" id="{DBB0901E-21C7-6F49-8A50-741F083BD3DA}"/>
              </a:ext>
            </a:extLst>
          </p:cNvPr>
          <p:cNvSpPr>
            <a:spLocks noChangeArrowheads="1"/>
          </p:cNvSpPr>
          <p:nvPr/>
        </p:nvSpPr>
        <p:spPr bwMode="auto">
          <a:xfrm>
            <a:off x="655638" y="2174875"/>
            <a:ext cx="86868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b="0" dirty="0">
              <a:latin typeface="Helvetica" pitchFamily="2" charset="0"/>
            </a:endParaRPr>
          </a:p>
          <a:p>
            <a:r>
              <a:rPr lang="en-US" altLang="en-US" sz="3200" b="0" dirty="0">
                <a:solidFill>
                  <a:srgbClr val="B3C33C"/>
                </a:solidFill>
                <a:latin typeface="Helvetica" pitchFamily="2" charset="0"/>
              </a:rPr>
              <a:t>Reflect current reality</a:t>
            </a:r>
          </a:p>
          <a:p>
            <a:pPr>
              <a:buFontTx/>
              <a:buChar char="•"/>
            </a:pPr>
            <a:r>
              <a:rPr lang="en-US" altLang="en-US" sz="2800" b="0" dirty="0">
                <a:latin typeface="Helvetica" pitchFamily="2" charset="0"/>
              </a:rPr>
              <a:t>What is working now, not what would or could work</a:t>
            </a:r>
          </a:p>
          <a:p>
            <a:pPr>
              <a:buFontTx/>
              <a:buChar char="•"/>
            </a:pPr>
            <a:r>
              <a:rPr lang="en-US" altLang="en-US" sz="2800" b="0" dirty="0">
                <a:latin typeface="Helvetica" pitchFamily="2" charset="0"/>
              </a:rPr>
              <a:t>Focus on a specific issue or area of life</a:t>
            </a:r>
          </a:p>
          <a:p>
            <a:endParaRPr lang="en-US" altLang="en-US" sz="2800" b="0" dirty="0">
              <a:latin typeface="Helvetica" pitchFamily="2" charset="0"/>
            </a:endParaRPr>
          </a:p>
          <a:p>
            <a:r>
              <a:rPr lang="en-US" altLang="en-US" sz="3200" b="0" dirty="0">
                <a:solidFill>
                  <a:srgbClr val="B3C33C"/>
                </a:solidFill>
                <a:latin typeface="Helvetica" pitchFamily="2" charset="0"/>
              </a:rPr>
              <a:t>Peel the onion</a:t>
            </a:r>
          </a:p>
          <a:p>
            <a:pPr>
              <a:buFontTx/>
              <a:buChar char="•"/>
            </a:pPr>
            <a:r>
              <a:rPr lang="en-US" altLang="en-US" sz="2800" b="0" dirty="0">
                <a:latin typeface="Helvetica" pitchFamily="2" charset="0"/>
              </a:rPr>
              <a:t>Always ask the question behind the question</a:t>
            </a:r>
          </a:p>
          <a:p>
            <a:pPr>
              <a:buFontTx/>
              <a:buChar char="•"/>
            </a:pPr>
            <a:r>
              <a:rPr lang="en-US" altLang="en-US" sz="2800" b="0" dirty="0">
                <a:latin typeface="Helvetica" pitchFamily="2" charset="0"/>
              </a:rPr>
              <a:t>Dig deeper to find more meaningful information</a:t>
            </a:r>
          </a:p>
          <a:p>
            <a:r>
              <a:rPr lang="en-US" altLang="en-US" sz="2800" b="0" dirty="0">
                <a:latin typeface="Helvetica" pitchFamily="2" charset="0"/>
              </a:rPr>
              <a:t> </a:t>
            </a:r>
            <a:endParaRPr lang="en-US" altLang="en-US" sz="3200" b="0" dirty="0">
              <a:latin typeface="Helvetica" pitchFamily="2" charset="0"/>
            </a:endParaRPr>
          </a:p>
        </p:txBody>
      </p:sp>
      <p:sp>
        <p:nvSpPr>
          <p:cNvPr id="149506" name="Rectangle 10">
            <a:extLst>
              <a:ext uri="{FF2B5EF4-FFF2-40B4-BE49-F238E27FC236}">
                <a16:creationId xmlns:a16="http://schemas.microsoft.com/office/drawing/2014/main" id="{CBC24263-3ACE-E548-9794-94720FCA1BEF}"/>
              </a:ext>
            </a:extLst>
          </p:cNvPr>
          <p:cNvSpPr>
            <a:spLocks noChangeArrowheads="1"/>
          </p:cNvSpPr>
          <p:nvPr/>
        </p:nvSpPr>
        <p:spPr bwMode="auto">
          <a:xfrm>
            <a:off x="0" y="671513"/>
            <a:ext cx="101504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4" tIns="50676" rIns="101354" bIns="50676" anchor="ctr"/>
          <a:lstStyle>
            <a:lvl1pPr defTabSz="1014413">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1014413">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1014413">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1014413">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1014413">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b="0" dirty="0">
                <a:solidFill>
                  <a:srgbClr val="B3C33C"/>
                </a:solidFill>
                <a:latin typeface="Helvetica" pitchFamily="2" charset="0"/>
              </a:rPr>
              <a:t>Working/Not Working</a:t>
            </a:r>
          </a:p>
          <a:p>
            <a:pPr algn="ctr"/>
            <a:r>
              <a:rPr lang="en-US" altLang="en-US" sz="4000" b="0" dirty="0">
                <a:solidFill>
                  <a:srgbClr val="B3C33C"/>
                </a:solidFill>
                <a:latin typeface="Helvetica" pitchFamily="2" charset="0"/>
              </a:rPr>
              <a:t> things to keep in mind</a:t>
            </a:r>
          </a:p>
        </p:txBody>
      </p:sp>
      <p:sp>
        <p:nvSpPr>
          <p:cNvPr id="6" name="Rectangle 5">
            <a:extLst>
              <a:ext uri="{FF2B5EF4-FFF2-40B4-BE49-F238E27FC236}">
                <a16:creationId xmlns:a16="http://schemas.microsoft.com/office/drawing/2014/main" id="{3D9EE4C4-590A-B84D-B34A-8B551DCB696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9">
            <a:extLst>
              <a:ext uri="{FF2B5EF4-FFF2-40B4-BE49-F238E27FC236}">
                <a16:creationId xmlns:a16="http://schemas.microsoft.com/office/drawing/2014/main" id="{B5471101-52F2-234D-AEC9-59A02FB2D04B}"/>
              </a:ext>
            </a:extLst>
          </p:cNvPr>
          <p:cNvSpPr>
            <a:spLocks noChangeArrowheads="1"/>
          </p:cNvSpPr>
          <p:nvPr/>
        </p:nvSpPr>
        <p:spPr bwMode="auto">
          <a:xfrm>
            <a:off x="579438" y="2043113"/>
            <a:ext cx="89154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marL="231775" indent="-2317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b="0" dirty="0">
                <a:solidFill>
                  <a:srgbClr val="B3C33C"/>
                </a:solidFill>
                <a:latin typeface="Helvetica" pitchFamily="2" charset="0"/>
              </a:rPr>
              <a:t>Negotiation tool</a:t>
            </a:r>
          </a:p>
          <a:p>
            <a:pPr>
              <a:buFontTx/>
              <a:buChar char="•"/>
            </a:pPr>
            <a:r>
              <a:rPr lang="en-US" altLang="en-US" sz="2800" b="0" dirty="0">
                <a:latin typeface="Helvetica" pitchFamily="2" charset="0"/>
              </a:rPr>
              <a:t>All must feel listened to – accurately reflect perspectives </a:t>
            </a:r>
          </a:p>
          <a:p>
            <a:pPr>
              <a:buFontTx/>
              <a:buChar char="•"/>
            </a:pPr>
            <a:r>
              <a:rPr lang="en-US" altLang="en-US" sz="2800" b="0" dirty="0">
                <a:latin typeface="Helvetica" pitchFamily="2" charset="0"/>
              </a:rPr>
              <a:t>Start by focusing on common ground</a:t>
            </a:r>
          </a:p>
          <a:p>
            <a:pPr>
              <a:buFontTx/>
              <a:buChar char="•"/>
            </a:pPr>
            <a:r>
              <a:rPr lang="en-US" altLang="en-US" sz="2800" b="0" dirty="0">
                <a:latin typeface="Helvetica" pitchFamily="2" charset="0"/>
              </a:rPr>
              <a:t>Remain unconditionally constructive</a:t>
            </a:r>
          </a:p>
          <a:p>
            <a:pPr>
              <a:buFontTx/>
              <a:buChar char="•"/>
            </a:pPr>
            <a:r>
              <a:rPr lang="en-US" altLang="en-US" sz="2800" b="0" dirty="0">
                <a:latin typeface="Helvetica" pitchFamily="2" charset="0"/>
              </a:rPr>
              <a:t>It is done in partnership</a:t>
            </a:r>
          </a:p>
          <a:p>
            <a:endParaRPr lang="en-US" altLang="en-US" sz="3200" b="0" dirty="0">
              <a:solidFill>
                <a:srgbClr val="9DD500"/>
              </a:solidFill>
              <a:latin typeface="Helvetica" pitchFamily="2" charset="0"/>
            </a:endParaRPr>
          </a:p>
          <a:p>
            <a:r>
              <a:rPr lang="en-US" altLang="en-US" sz="3200" b="0" dirty="0">
                <a:solidFill>
                  <a:srgbClr val="B3C33C"/>
                </a:solidFill>
                <a:latin typeface="Helvetica" pitchFamily="2" charset="0"/>
              </a:rPr>
              <a:t>Bridge to action planning  </a:t>
            </a:r>
          </a:p>
          <a:p>
            <a:pPr>
              <a:buFontTx/>
              <a:buChar char="•"/>
            </a:pPr>
            <a:r>
              <a:rPr lang="en-US" altLang="en-US" sz="2800" b="0" dirty="0">
                <a:latin typeface="Helvetica" pitchFamily="2" charset="0"/>
              </a:rPr>
              <a:t>What needs to be maintained/enhanced?  </a:t>
            </a:r>
          </a:p>
          <a:p>
            <a:pPr>
              <a:buFontTx/>
              <a:buChar char="•"/>
            </a:pPr>
            <a:r>
              <a:rPr lang="en-US" altLang="en-US" sz="2800" b="0" dirty="0">
                <a:latin typeface="Helvetica" pitchFamily="2" charset="0"/>
              </a:rPr>
              <a:t>What needs to change?</a:t>
            </a:r>
          </a:p>
        </p:txBody>
      </p:sp>
      <p:sp>
        <p:nvSpPr>
          <p:cNvPr id="151554" name="Rectangle 10">
            <a:extLst>
              <a:ext uri="{FF2B5EF4-FFF2-40B4-BE49-F238E27FC236}">
                <a16:creationId xmlns:a16="http://schemas.microsoft.com/office/drawing/2014/main" id="{D4D7BF93-2A43-204F-B0EA-A0DDC52A97EF}"/>
              </a:ext>
            </a:extLst>
          </p:cNvPr>
          <p:cNvSpPr>
            <a:spLocks noChangeArrowheads="1"/>
          </p:cNvSpPr>
          <p:nvPr/>
        </p:nvSpPr>
        <p:spPr bwMode="auto">
          <a:xfrm>
            <a:off x="0" y="519113"/>
            <a:ext cx="101504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4" tIns="50676" rIns="101354" bIns="50676" anchor="ctr"/>
          <a:lstStyle>
            <a:lvl1pPr defTabSz="1014413">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1014413">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1014413">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1014413">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1014413">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b="0" dirty="0">
                <a:solidFill>
                  <a:srgbClr val="B3C33C"/>
                </a:solidFill>
                <a:latin typeface="Helvetica" pitchFamily="2" charset="0"/>
              </a:rPr>
              <a:t>Working/Not Working </a:t>
            </a:r>
          </a:p>
          <a:p>
            <a:pPr algn="ctr"/>
            <a:r>
              <a:rPr lang="en-US" altLang="en-US" sz="4000" b="0" dirty="0">
                <a:solidFill>
                  <a:srgbClr val="B3C33C"/>
                </a:solidFill>
                <a:latin typeface="Helvetica" pitchFamily="2" charset="0"/>
              </a:rPr>
              <a:t>how to use it</a:t>
            </a:r>
          </a:p>
        </p:txBody>
      </p:sp>
      <p:sp>
        <p:nvSpPr>
          <p:cNvPr id="5" name="Rectangle 4">
            <a:extLst>
              <a:ext uri="{FF2B5EF4-FFF2-40B4-BE49-F238E27FC236}">
                <a16:creationId xmlns:a16="http://schemas.microsoft.com/office/drawing/2014/main" id="{609EF325-782E-6847-8589-30322440491A}"/>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719" name="Group 31">
            <a:extLst>
              <a:ext uri="{FF2B5EF4-FFF2-40B4-BE49-F238E27FC236}">
                <a16:creationId xmlns:a16="http://schemas.microsoft.com/office/drawing/2014/main" id="{337D3DB4-FF13-B949-BB7E-9279D9A78126}"/>
              </a:ext>
            </a:extLst>
          </p:cNvPr>
          <p:cNvGraphicFramePr>
            <a:graphicFrameLocks noGrp="1"/>
          </p:cNvGraphicFramePr>
          <p:nvPr>
            <p:ph/>
          </p:nvPr>
        </p:nvGraphicFramePr>
        <p:xfrm>
          <a:off x="-182563" y="0"/>
          <a:ext cx="10150475" cy="7704932"/>
        </p:xfrm>
        <a:graphic>
          <a:graphicData uri="http://schemas.openxmlformats.org/drawingml/2006/table">
            <a:tbl>
              <a:tblPr>
                <a:effectLst>
                  <a:outerShdw blurRad="50800" dist="50800" dir="21540000" algn="tl" rotWithShape="0">
                    <a:srgbClr val="000000">
                      <a:alpha val="43137"/>
                    </a:srgbClr>
                  </a:outerShdw>
                </a:effectLst>
              </a:tblPr>
              <a:tblGrid>
                <a:gridCol w="1219200">
                  <a:extLst>
                    <a:ext uri="{9D8B030D-6E8A-4147-A177-3AD203B41FA5}">
                      <a16:colId xmlns:a16="http://schemas.microsoft.com/office/drawing/2014/main" val="20000"/>
                    </a:ext>
                  </a:extLst>
                </a:gridCol>
                <a:gridCol w="4237038">
                  <a:extLst>
                    <a:ext uri="{9D8B030D-6E8A-4147-A177-3AD203B41FA5}">
                      <a16:colId xmlns:a16="http://schemas.microsoft.com/office/drawing/2014/main" val="20001"/>
                    </a:ext>
                  </a:extLst>
                </a:gridCol>
                <a:gridCol w="4694237">
                  <a:extLst>
                    <a:ext uri="{9D8B030D-6E8A-4147-A177-3AD203B41FA5}">
                      <a16:colId xmlns:a16="http://schemas.microsoft.com/office/drawing/2014/main" val="20002"/>
                    </a:ext>
                  </a:extLst>
                </a:gridCol>
              </a:tblGrid>
              <a:tr h="823119">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600" b="0" i="0" u="none" strike="noStrike" cap="none" normalizeH="0" baseline="0" dirty="0">
                        <a:ln>
                          <a:noFill/>
                        </a:ln>
                        <a:solidFill>
                          <a:schemeClr val="bg2"/>
                        </a:solidFill>
                        <a:effectLst>
                          <a:outerShdw blurRad="38100" dist="38100" dir="2700000" algn="tl">
                            <a:srgbClr val="000000"/>
                          </a:outerShdw>
                        </a:effectLst>
                        <a:latin typeface="Helvetica"/>
                        <a:cs typeface="Helvetica"/>
                      </a:endParaRPr>
                    </a:p>
                  </a:txBody>
                  <a:tcPr horzOverflow="overflow">
                    <a:lnL w="127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1014413"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chemeClr val="tx1"/>
                          </a:solidFill>
                          <a:effectLst/>
                          <a:latin typeface="Helvetica"/>
                          <a:cs typeface="Helvetica"/>
                        </a:rPr>
                        <a:t>What works/makes sense</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1014413"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chemeClr val="tx1"/>
                          </a:solidFill>
                          <a:effectLst/>
                          <a:latin typeface="Helvetica"/>
                          <a:cs typeface="Helvetica"/>
                        </a:rPr>
                        <a:t>What doesn’t work/make sense</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14700">
                <a:tc>
                  <a:txBody>
                    <a:bodyPr/>
                    <a:lstStyle/>
                    <a:p>
                      <a:pPr marL="0" marR="0" lvl="0" indent="0" algn="l" defTabSz="101441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bg2"/>
                        </a:solidFill>
                        <a:effectLst>
                          <a:outerShdw blurRad="38100" dist="38100" dir="2700000" algn="tl">
                            <a:srgbClr val="000000"/>
                          </a:outerShdw>
                        </a:effectLst>
                        <a:latin typeface="Helvetica"/>
                        <a:cs typeface="Helvetica"/>
                      </a:endParaRPr>
                    </a:p>
                  </a:txBody>
                  <a:tcPr horzOverflow="overflow">
                    <a:lnL w="127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168275" marR="0" lvl="0" indent="-168275" algn="l" defTabSz="1014413" rtl="0" eaLnBrk="1" fontAlgn="base" latinLnBrk="0" hangingPunct="1">
                        <a:lnSpc>
                          <a:spcPct val="95000"/>
                        </a:lnSpc>
                        <a:spcBef>
                          <a:spcPct val="0"/>
                        </a:spcBef>
                        <a:spcAft>
                          <a:spcPct val="0"/>
                        </a:spcAft>
                        <a:buClr>
                          <a:schemeClr val="bg1"/>
                        </a:buClr>
                        <a:buSzPct val="150000"/>
                        <a:buFontTx/>
                        <a:buChar char="•"/>
                        <a:tabLst/>
                      </a:pPr>
                      <a:endParaRPr kumimoji="0" lang="en-GB" sz="2000" b="0" i="0" u="none" strike="noStrike" cap="none" normalizeH="0" baseline="0" dirty="0">
                        <a:ln>
                          <a:noFill/>
                        </a:ln>
                        <a:solidFill>
                          <a:schemeClr val="bg1"/>
                        </a:solidFill>
                        <a:effectLst/>
                        <a:latin typeface="Helvetica"/>
                        <a:cs typeface="Helvetica"/>
                      </a:endParaRPr>
                    </a:p>
                  </a:txBody>
                  <a:tcPr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168275" marR="0" lvl="0" indent="-168275" algn="l" defTabSz="1014413" rtl="0" eaLnBrk="1" fontAlgn="base" latinLnBrk="0" hangingPunct="1">
                        <a:lnSpc>
                          <a:spcPct val="95000"/>
                        </a:lnSpc>
                        <a:spcBef>
                          <a:spcPct val="0"/>
                        </a:spcBef>
                        <a:spcAft>
                          <a:spcPct val="0"/>
                        </a:spcAft>
                        <a:buClr>
                          <a:schemeClr val="bg1"/>
                        </a:buClr>
                        <a:buSzPct val="150000"/>
                        <a:buFontTx/>
                        <a:buNone/>
                        <a:tabLst/>
                      </a:pPr>
                      <a:endParaRPr kumimoji="0" lang="en-GB" sz="800" b="0" i="0" u="none" strike="noStrike" cap="none" normalizeH="0" baseline="0" dirty="0">
                        <a:ln>
                          <a:noFill/>
                        </a:ln>
                        <a:solidFill>
                          <a:schemeClr val="bg1"/>
                        </a:solidFill>
                        <a:effectLst/>
                        <a:latin typeface="Helvetica"/>
                        <a:cs typeface="Helvetica"/>
                      </a:endParaRPr>
                    </a:p>
                  </a:txBody>
                  <a:tcPr anchor="ctr" horzOverflow="overflow">
                    <a:lnL w="381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67113">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lang="en-GB" b="1" kern="1200" dirty="0">
                        <a:solidFill>
                          <a:schemeClr val="tx1"/>
                        </a:solidFill>
                        <a:latin typeface="Helvetica"/>
                        <a:ea typeface="+mn-ea"/>
                        <a:cs typeface="Helvetica"/>
                      </a:endParaRPr>
                    </a:p>
                  </a:txBody>
                  <a:tcPr horzOverflow="overflow">
                    <a:lnL w="127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68275" marR="0" lvl="0" indent="-168275" algn="l" defTabSz="1014413" rtl="0" eaLnBrk="1" fontAlgn="base" latinLnBrk="0" hangingPunct="1">
                        <a:lnSpc>
                          <a:spcPct val="95000"/>
                        </a:lnSpc>
                        <a:spcBef>
                          <a:spcPct val="0"/>
                        </a:spcBef>
                        <a:spcAft>
                          <a:spcPct val="0"/>
                        </a:spcAft>
                        <a:buClr>
                          <a:schemeClr val="bg1"/>
                        </a:buClr>
                        <a:buSzPct val="150000"/>
                        <a:buFontTx/>
                        <a:buNone/>
                        <a:tabLst/>
                      </a:pPr>
                      <a:endParaRPr kumimoji="0" lang="en-GB" sz="2000" b="0" i="0" u="none" strike="noStrike" cap="none" normalizeH="0" baseline="0" dirty="0">
                        <a:ln>
                          <a:noFill/>
                        </a:ln>
                        <a:solidFill>
                          <a:schemeClr val="bg1"/>
                        </a:solidFill>
                        <a:effectLst/>
                        <a:latin typeface="Helvetica"/>
                        <a:cs typeface="Helvetica"/>
                      </a:endParaRPr>
                    </a:p>
                  </a:txBody>
                  <a:tcPr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68275" marR="0" lvl="0" indent="-168275" algn="l" defTabSz="1014413" rtl="0" eaLnBrk="1" fontAlgn="base" latinLnBrk="0" hangingPunct="1">
                        <a:lnSpc>
                          <a:spcPct val="95000"/>
                        </a:lnSpc>
                        <a:spcBef>
                          <a:spcPct val="0"/>
                        </a:spcBef>
                        <a:spcAft>
                          <a:spcPct val="0"/>
                        </a:spcAft>
                        <a:buClr>
                          <a:schemeClr val="bg1"/>
                        </a:buClr>
                        <a:buSzPct val="150000"/>
                        <a:buFontTx/>
                        <a:buNone/>
                        <a:tabLst/>
                      </a:pPr>
                      <a:endParaRPr kumimoji="0" lang="en-GB" sz="2000" b="0" i="0" u="none" strike="noStrike" cap="none" normalizeH="0" baseline="0" dirty="0">
                        <a:ln>
                          <a:noFill/>
                        </a:ln>
                        <a:solidFill>
                          <a:schemeClr val="bg1"/>
                        </a:solidFill>
                        <a:effectLst/>
                        <a:latin typeface="Helvetica"/>
                        <a:cs typeface="Helvetica"/>
                      </a:endParaRPr>
                    </a:p>
                  </a:txBody>
                  <a:tcPr anchor="ctr" horzOverflow="overflow">
                    <a:lnL w="381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3603" name="Text Box 22">
            <a:extLst>
              <a:ext uri="{FF2B5EF4-FFF2-40B4-BE49-F238E27FC236}">
                <a16:creationId xmlns:a16="http://schemas.microsoft.com/office/drawing/2014/main" id="{343FE985-058E-C44A-A3F8-1D46BC8805EC}"/>
              </a:ext>
            </a:extLst>
          </p:cNvPr>
          <p:cNvSpPr txBox="1">
            <a:spLocks noChangeArrowheads="1"/>
          </p:cNvSpPr>
          <p:nvPr/>
        </p:nvSpPr>
        <p:spPr bwMode="auto">
          <a:xfrm rot="-5400000">
            <a:off x="-908049" y="1771650"/>
            <a:ext cx="27432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en-US" b="0">
                <a:latin typeface="Helvetica" pitchFamily="2" charset="0"/>
              </a:rPr>
              <a:t>Person’s</a:t>
            </a:r>
          </a:p>
          <a:p>
            <a:pPr>
              <a:lnSpc>
                <a:spcPct val="80000"/>
              </a:lnSpc>
            </a:pPr>
            <a:r>
              <a:rPr lang="en-US" altLang="en-US" b="0">
                <a:latin typeface="Helvetica" pitchFamily="2" charset="0"/>
              </a:rPr>
              <a:t>perspective</a:t>
            </a:r>
          </a:p>
        </p:txBody>
      </p:sp>
      <p:sp>
        <p:nvSpPr>
          <p:cNvPr id="153604" name="Text Box 23">
            <a:extLst>
              <a:ext uri="{FF2B5EF4-FFF2-40B4-BE49-F238E27FC236}">
                <a16:creationId xmlns:a16="http://schemas.microsoft.com/office/drawing/2014/main" id="{32B35A72-CCD9-554B-8805-66ABCDB18640}"/>
              </a:ext>
            </a:extLst>
          </p:cNvPr>
          <p:cNvSpPr txBox="1">
            <a:spLocks noChangeArrowheads="1"/>
          </p:cNvSpPr>
          <p:nvPr/>
        </p:nvSpPr>
        <p:spPr bwMode="auto">
          <a:xfrm rot="-5400000">
            <a:off x="-908049" y="5124450"/>
            <a:ext cx="27432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en-US" b="0">
                <a:latin typeface="Helvetica" pitchFamily="2" charset="0"/>
              </a:rPr>
              <a:t>Staff’s</a:t>
            </a:r>
          </a:p>
          <a:p>
            <a:pPr>
              <a:lnSpc>
                <a:spcPct val="80000"/>
              </a:lnSpc>
            </a:pPr>
            <a:r>
              <a:rPr lang="en-US" altLang="en-US" b="0">
                <a:latin typeface="Helvetica" pitchFamily="2" charset="0"/>
              </a:rPr>
              <a:t>perspective</a:t>
            </a:r>
          </a:p>
        </p:txBody>
      </p:sp>
      <p:sp>
        <p:nvSpPr>
          <p:cNvPr id="36869" name="Text Box 26">
            <a:extLst>
              <a:ext uri="{FF2B5EF4-FFF2-40B4-BE49-F238E27FC236}">
                <a16:creationId xmlns:a16="http://schemas.microsoft.com/office/drawing/2014/main" id="{7D6A64B4-61E0-684E-BD1D-756BA10059E7}"/>
              </a:ext>
            </a:extLst>
          </p:cNvPr>
          <p:cNvSpPr txBox="1">
            <a:spLocks noChangeArrowheads="1"/>
          </p:cNvSpPr>
          <p:nvPr/>
        </p:nvSpPr>
        <p:spPr bwMode="auto">
          <a:xfrm>
            <a:off x="1722438" y="1536700"/>
            <a:ext cx="2490787" cy="4519613"/>
          </a:xfrm>
          <a:prstGeom prst="rect">
            <a:avLst/>
          </a:prstGeom>
          <a:solidFill>
            <a:srgbClr val="B3C33C"/>
          </a:solidFill>
          <a:ln>
            <a:noFill/>
          </a:ln>
          <a:extLst>
            <a:ext uri="{91240B29-F687-4f45-9708-019B960494DF}">
              <a14:hiddenLine xmlns:a14="http://schemas.microsoft.com/office/drawing/2010/main" xmlns="" w="63500">
                <a:solidFill>
                  <a:srgbClr val="000000"/>
                </a:solidFill>
                <a:prstDash val="sysDot"/>
                <a:miter lim="800000"/>
                <a:headEnd/>
                <a:tailEnd/>
              </a14:hiddenLine>
            </a:ext>
          </a:extLst>
        </p:spPr>
        <p:txBody>
          <a:bodyPr lIns="101370" tIns="50685" rIns="101370" bIns="50685">
            <a:spAutoFit/>
          </a:bodyPr>
          <a:lstStyle>
            <a:lvl1pPr defTabSz="1014413">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1014413">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1014413">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1014413">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1014413">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000" dirty="0">
                <a:latin typeface="Helvetica" pitchFamily="2" charset="0"/>
              </a:rPr>
              <a:t>USE THIS INFORMATION TO BUILD THE </a:t>
            </a:r>
          </a:p>
          <a:p>
            <a:pPr>
              <a:spcBef>
                <a:spcPct val="50000"/>
              </a:spcBef>
            </a:pPr>
            <a:r>
              <a:rPr lang="en-US" altLang="en-US" dirty="0">
                <a:latin typeface="Helvetica" pitchFamily="2" charset="0"/>
              </a:rPr>
              <a:t>A</a:t>
            </a:r>
            <a:br>
              <a:rPr lang="en-US" altLang="en-US" dirty="0">
                <a:latin typeface="Helvetica" pitchFamily="2" charset="0"/>
              </a:rPr>
            </a:br>
            <a:r>
              <a:rPr lang="en-US" altLang="en-US" dirty="0">
                <a:latin typeface="Helvetica" pitchFamily="2" charset="0"/>
              </a:rPr>
              <a:t>G</a:t>
            </a:r>
            <a:br>
              <a:rPr lang="en-US" altLang="en-US" dirty="0">
                <a:latin typeface="Helvetica" pitchFamily="2" charset="0"/>
              </a:rPr>
            </a:br>
            <a:r>
              <a:rPr lang="en-US" altLang="en-US" dirty="0">
                <a:latin typeface="Helvetica" pitchFamily="2" charset="0"/>
              </a:rPr>
              <a:t>E</a:t>
            </a:r>
            <a:br>
              <a:rPr lang="en-US" altLang="en-US" dirty="0">
                <a:latin typeface="Helvetica" pitchFamily="2" charset="0"/>
              </a:rPr>
            </a:br>
            <a:r>
              <a:rPr lang="en-US" altLang="en-US" dirty="0">
                <a:latin typeface="Helvetica" pitchFamily="2" charset="0"/>
              </a:rPr>
              <a:t>N</a:t>
            </a:r>
            <a:br>
              <a:rPr lang="en-US" altLang="en-US" dirty="0">
                <a:latin typeface="Helvetica" pitchFamily="2" charset="0"/>
              </a:rPr>
            </a:br>
            <a:r>
              <a:rPr lang="en-US" altLang="en-US" dirty="0">
                <a:latin typeface="Helvetica" pitchFamily="2" charset="0"/>
              </a:rPr>
              <a:t>D</a:t>
            </a:r>
            <a:br>
              <a:rPr lang="en-US" altLang="en-US" dirty="0">
                <a:latin typeface="Helvetica" pitchFamily="2" charset="0"/>
              </a:rPr>
            </a:br>
            <a:r>
              <a:rPr lang="en-US" altLang="en-US" dirty="0">
                <a:latin typeface="Helvetica" pitchFamily="2" charset="0"/>
              </a:rPr>
              <a:t>A  </a:t>
            </a:r>
          </a:p>
          <a:p>
            <a:pPr>
              <a:spcBef>
                <a:spcPct val="50000"/>
              </a:spcBef>
            </a:pPr>
            <a:r>
              <a:rPr lang="en-US" altLang="en-US" sz="2000" dirty="0">
                <a:latin typeface="Helvetica" pitchFamily="2" charset="0"/>
              </a:rPr>
              <a:t>FOR THINGS THAT ARE TO STAY THE SAME</a:t>
            </a:r>
          </a:p>
        </p:txBody>
      </p:sp>
      <p:sp>
        <p:nvSpPr>
          <p:cNvPr id="36870" name="Text Box 27">
            <a:extLst>
              <a:ext uri="{FF2B5EF4-FFF2-40B4-BE49-F238E27FC236}">
                <a16:creationId xmlns:a16="http://schemas.microsoft.com/office/drawing/2014/main" id="{7657ECD7-9708-804E-A594-E63A3663B339}"/>
              </a:ext>
            </a:extLst>
          </p:cNvPr>
          <p:cNvSpPr txBox="1">
            <a:spLocks noChangeArrowheads="1"/>
          </p:cNvSpPr>
          <p:nvPr/>
        </p:nvSpPr>
        <p:spPr bwMode="auto">
          <a:xfrm>
            <a:off x="6218238" y="1697038"/>
            <a:ext cx="2895600" cy="4197350"/>
          </a:xfrm>
          <a:prstGeom prst="rect">
            <a:avLst/>
          </a:prstGeom>
          <a:solidFill>
            <a:srgbClr val="B3C33C"/>
          </a:solidFill>
          <a:ln>
            <a:noFill/>
          </a:ln>
          <a:extLst>
            <a:ext uri="{91240B29-F687-4f45-9708-019B960494DF}">
              <a14:hiddenLine xmlns:a14="http://schemas.microsoft.com/office/drawing/2010/main" xmlns="" w="63500">
                <a:solidFill>
                  <a:srgbClr val="000000"/>
                </a:solidFill>
                <a:prstDash val="sysDot"/>
                <a:miter lim="800000"/>
                <a:headEnd/>
                <a:tailEnd/>
              </a14:hiddenLine>
            </a:ext>
          </a:extLst>
        </p:spPr>
        <p:txBody>
          <a:bodyPr lIns="101370" tIns="50685" rIns="101370" bIns="50685">
            <a:spAutoFit/>
          </a:bodyPr>
          <a:lstStyle>
            <a:lvl1pPr defTabSz="1014413">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1014413">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1014413">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1014413">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1014413">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1014413"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000" dirty="0">
                <a:solidFill>
                  <a:srgbClr val="080808"/>
                </a:solidFill>
                <a:latin typeface="Helvetica" pitchFamily="2" charset="0"/>
              </a:rPr>
              <a:t>USE THIS INFORMATION TO BUILD THE </a:t>
            </a:r>
          </a:p>
          <a:p>
            <a:pPr>
              <a:spcBef>
                <a:spcPct val="50000"/>
              </a:spcBef>
            </a:pPr>
            <a:r>
              <a:rPr lang="en-US" altLang="en-US" dirty="0">
                <a:solidFill>
                  <a:srgbClr val="080808"/>
                </a:solidFill>
                <a:latin typeface="Helvetica" pitchFamily="2" charset="0"/>
              </a:rPr>
              <a:t>A</a:t>
            </a:r>
            <a:br>
              <a:rPr lang="en-US" altLang="en-US" dirty="0">
                <a:solidFill>
                  <a:srgbClr val="080808"/>
                </a:solidFill>
                <a:latin typeface="Helvetica" pitchFamily="2" charset="0"/>
              </a:rPr>
            </a:br>
            <a:r>
              <a:rPr lang="en-US" altLang="en-US" dirty="0">
                <a:solidFill>
                  <a:srgbClr val="080808"/>
                </a:solidFill>
                <a:latin typeface="Helvetica" pitchFamily="2" charset="0"/>
              </a:rPr>
              <a:t>G</a:t>
            </a:r>
            <a:br>
              <a:rPr lang="en-US" altLang="en-US" dirty="0">
                <a:solidFill>
                  <a:srgbClr val="080808"/>
                </a:solidFill>
                <a:latin typeface="Helvetica" pitchFamily="2" charset="0"/>
              </a:rPr>
            </a:br>
            <a:r>
              <a:rPr lang="en-US" altLang="en-US" dirty="0">
                <a:solidFill>
                  <a:srgbClr val="080808"/>
                </a:solidFill>
                <a:latin typeface="Helvetica" pitchFamily="2" charset="0"/>
              </a:rPr>
              <a:t>E</a:t>
            </a:r>
            <a:br>
              <a:rPr lang="en-US" altLang="en-US" dirty="0">
                <a:solidFill>
                  <a:srgbClr val="080808"/>
                </a:solidFill>
                <a:latin typeface="Helvetica" pitchFamily="2" charset="0"/>
              </a:rPr>
            </a:br>
            <a:r>
              <a:rPr lang="en-US" altLang="en-US" dirty="0">
                <a:solidFill>
                  <a:srgbClr val="080808"/>
                </a:solidFill>
                <a:latin typeface="Helvetica" pitchFamily="2" charset="0"/>
              </a:rPr>
              <a:t>N</a:t>
            </a:r>
            <a:br>
              <a:rPr lang="en-US" altLang="en-US" dirty="0">
                <a:solidFill>
                  <a:srgbClr val="080808"/>
                </a:solidFill>
                <a:latin typeface="Helvetica" pitchFamily="2" charset="0"/>
              </a:rPr>
            </a:br>
            <a:r>
              <a:rPr lang="en-US" altLang="en-US" dirty="0">
                <a:solidFill>
                  <a:srgbClr val="080808"/>
                </a:solidFill>
                <a:latin typeface="Helvetica" pitchFamily="2" charset="0"/>
              </a:rPr>
              <a:t>D</a:t>
            </a:r>
            <a:br>
              <a:rPr lang="en-US" altLang="en-US" dirty="0">
                <a:solidFill>
                  <a:srgbClr val="080808"/>
                </a:solidFill>
                <a:latin typeface="Helvetica" pitchFamily="2" charset="0"/>
              </a:rPr>
            </a:br>
            <a:r>
              <a:rPr lang="en-US" altLang="en-US" dirty="0">
                <a:solidFill>
                  <a:srgbClr val="080808"/>
                </a:solidFill>
                <a:latin typeface="Helvetica" pitchFamily="2" charset="0"/>
              </a:rPr>
              <a:t>A</a:t>
            </a:r>
          </a:p>
          <a:p>
            <a:pPr>
              <a:spcBef>
                <a:spcPct val="50000"/>
              </a:spcBef>
            </a:pPr>
            <a:r>
              <a:rPr lang="en-US" altLang="en-US" sz="2000" dirty="0">
                <a:solidFill>
                  <a:srgbClr val="080808"/>
                </a:solidFill>
                <a:latin typeface="Helvetica" pitchFamily="2" charset="0"/>
              </a:rPr>
              <a:t>FOR THINGS THAT NEED TO CHANGE</a:t>
            </a:r>
          </a:p>
        </p:txBody>
      </p:sp>
      <p:sp>
        <p:nvSpPr>
          <p:cNvPr id="36871" name="Left-Right Arrow 13">
            <a:extLst>
              <a:ext uri="{FF2B5EF4-FFF2-40B4-BE49-F238E27FC236}">
                <a16:creationId xmlns:a16="http://schemas.microsoft.com/office/drawing/2014/main" id="{B5C6AD43-B433-9E48-9589-E50BC402626C}"/>
              </a:ext>
            </a:extLst>
          </p:cNvPr>
          <p:cNvSpPr>
            <a:spLocks noChangeArrowheads="1"/>
          </p:cNvSpPr>
          <p:nvPr/>
        </p:nvSpPr>
        <p:spPr bwMode="auto">
          <a:xfrm rot="-1962416">
            <a:off x="3205163" y="3375025"/>
            <a:ext cx="3373437" cy="1450975"/>
          </a:xfrm>
          <a:prstGeom prst="leftRightArrow">
            <a:avLst>
              <a:gd name="adj1" fmla="val 50000"/>
              <a:gd name="adj2" fmla="val 50008"/>
            </a:avLst>
          </a:prstGeom>
          <a:solidFill>
            <a:schemeClr val="accent1">
              <a:lumMod val="60000"/>
              <a:lumOff val="40000"/>
            </a:schemeClr>
          </a:solidFill>
          <a:ln w="9525">
            <a:solidFill>
              <a:schemeClr val="tx1"/>
            </a:solidFill>
            <a:round/>
            <a:headEnd/>
            <a:tailEnd/>
          </a:ln>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GB" altLang="en-US">
                <a:solidFill>
                  <a:srgbClr val="080808"/>
                </a:solidFill>
                <a:latin typeface="Helvetica" pitchFamily="2" charset="0"/>
              </a:rPr>
              <a:t>Disagreements</a:t>
            </a:r>
            <a:r>
              <a:rPr lang="en-GB" altLang="en-US">
                <a:latin typeface="Helvetica" pitchFamily="2" charset="0"/>
              </a:rPr>
              <a:t> </a:t>
            </a:r>
          </a:p>
        </p:txBody>
      </p:sp>
      <p:sp>
        <p:nvSpPr>
          <p:cNvPr id="10" name="Rectangle 9">
            <a:extLst>
              <a:ext uri="{FF2B5EF4-FFF2-40B4-BE49-F238E27FC236}">
                <a16:creationId xmlns:a16="http://schemas.microsoft.com/office/drawing/2014/main" id="{F791B5FB-54FE-1847-BB61-714F1F931068}"/>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70" grpId="0" animBg="1"/>
      <p:bldP spid="3687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C8E3BB7-4875-5B4B-B7EE-3222A5C794CA}"/>
              </a:ext>
            </a:extLst>
          </p:cNvPr>
          <p:cNvSpPr>
            <a:spLocks noGrp="1" noChangeArrowheads="1"/>
          </p:cNvSpPr>
          <p:nvPr>
            <p:ph type="title"/>
          </p:nvPr>
        </p:nvSpPr>
        <p:spPr>
          <a:xfrm>
            <a:off x="0" y="-15081"/>
            <a:ext cx="10150475" cy="1044575"/>
          </a:xfrm>
        </p:spPr>
        <p:txBody>
          <a:bodyPr/>
          <a:lstStyle/>
          <a:p>
            <a:pPr algn="ctr" eaLnBrk="1" hangingPunct="1"/>
            <a:r>
              <a:rPr lang="en-US" altLang="en-US" dirty="0">
                <a:solidFill>
                  <a:srgbClr val="B3C33C"/>
                </a:solidFill>
              </a:rPr>
              <a:t>Given the medication that someone is taking…Ritalin</a:t>
            </a:r>
          </a:p>
        </p:txBody>
      </p:sp>
      <p:graphicFrame>
        <p:nvGraphicFramePr>
          <p:cNvPr id="4" name="Content Placeholder 3">
            <a:extLst>
              <a:ext uri="{FF2B5EF4-FFF2-40B4-BE49-F238E27FC236}">
                <a16:creationId xmlns:a16="http://schemas.microsoft.com/office/drawing/2014/main" id="{777B139A-D966-9042-B9E0-B81DD4A56B2C}"/>
              </a:ext>
            </a:extLst>
          </p:cNvPr>
          <p:cNvGraphicFramePr>
            <a:graphicFrameLocks noGrp="1"/>
          </p:cNvGraphicFramePr>
          <p:nvPr>
            <p:ph idx="1"/>
          </p:nvPr>
        </p:nvGraphicFramePr>
        <p:xfrm>
          <a:off x="507524" y="815215"/>
          <a:ext cx="9135427" cy="6683672"/>
        </p:xfrm>
        <a:graphic>
          <a:graphicData uri="http://schemas.openxmlformats.org/drawingml/2006/table">
            <a:tbl>
              <a:tblPr firstRow="1" bandRow="1">
                <a:tableStyleId>{00A15C55-8517-42AA-B614-E9B94910E393}</a:tableStyleId>
              </a:tblPr>
              <a:tblGrid>
                <a:gridCol w="838200">
                  <a:extLst>
                    <a:ext uri="{9D8B030D-6E8A-4147-A177-3AD203B41FA5}">
                      <a16:colId xmlns:a16="http://schemas.microsoft.com/office/drawing/2014/main" val="20000"/>
                    </a:ext>
                  </a:extLst>
                </a:gridCol>
                <a:gridCol w="3814101">
                  <a:extLst>
                    <a:ext uri="{9D8B030D-6E8A-4147-A177-3AD203B41FA5}">
                      <a16:colId xmlns:a16="http://schemas.microsoft.com/office/drawing/2014/main" val="20001"/>
                    </a:ext>
                  </a:extLst>
                </a:gridCol>
                <a:gridCol w="4483126">
                  <a:extLst>
                    <a:ext uri="{9D8B030D-6E8A-4147-A177-3AD203B41FA5}">
                      <a16:colId xmlns:a16="http://schemas.microsoft.com/office/drawing/2014/main" val="20002"/>
                    </a:ext>
                  </a:extLst>
                </a:gridCol>
              </a:tblGrid>
              <a:tr h="410413">
                <a:tc>
                  <a:txBody>
                    <a:bodyPr/>
                    <a:lstStyle/>
                    <a:p>
                      <a:pPr algn="ctr"/>
                      <a:endParaRPr lang="en-US" sz="3200" dirty="0">
                        <a:solidFill>
                          <a:schemeClr val="bg2"/>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Helvetica"/>
                          <a:cs typeface="Helvetica"/>
                        </a:rPr>
                        <a:t>What’s working</a:t>
                      </a: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Helvetica"/>
                          <a:cs typeface="Helvetica"/>
                        </a:rPr>
                        <a:t>What’s not working</a:t>
                      </a: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15572">
                <a:tc>
                  <a:txBody>
                    <a:bodyPr/>
                    <a:lstStyle/>
                    <a:p>
                      <a:pPr algn="ctr"/>
                      <a:r>
                        <a:rPr lang="en-US" sz="2000" dirty="0">
                          <a:latin typeface="Helvetica"/>
                          <a:cs typeface="Helvetica"/>
                        </a:rPr>
                        <a:t>Person’s </a:t>
                      </a:r>
                      <a:r>
                        <a:rPr lang="en-US" sz="1800" dirty="0">
                          <a:latin typeface="Helvetica"/>
                          <a:cs typeface="Helvetica"/>
                        </a:rPr>
                        <a:t>Perspective</a:t>
                      </a:r>
                    </a:p>
                  </a:txBody>
                  <a:tcPr marL="101505" marR="101505" marT="50599" marB="5059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Able to listen and focus</a:t>
                      </a:r>
                    </a:p>
                    <a:p>
                      <a:r>
                        <a:rPr lang="en-US" sz="2000" dirty="0">
                          <a:solidFill>
                            <a:schemeClr val="tx1"/>
                          </a:solidFill>
                          <a:latin typeface="Helvetica"/>
                          <a:cs typeface="Helvetica"/>
                        </a:rPr>
                        <a:t>Able to think clearly</a:t>
                      </a:r>
                    </a:p>
                    <a:p>
                      <a:r>
                        <a:rPr lang="en-US" sz="2000" dirty="0">
                          <a:solidFill>
                            <a:schemeClr val="tx1"/>
                          </a:solidFill>
                          <a:latin typeface="Helvetica"/>
                          <a:cs typeface="Helvetica"/>
                        </a:rPr>
                        <a:t>Don’t lose my stuff</a:t>
                      </a:r>
                    </a:p>
                    <a:p>
                      <a:r>
                        <a:rPr lang="en-US" sz="2000" dirty="0">
                          <a:solidFill>
                            <a:schemeClr val="tx1"/>
                          </a:solidFill>
                          <a:latin typeface="Helvetica"/>
                          <a:cs typeface="Helvetica"/>
                        </a:rPr>
                        <a:t>People don’t get angry with me</a:t>
                      </a: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Hurts my stomach</a:t>
                      </a:r>
                    </a:p>
                    <a:p>
                      <a:r>
                        <a:rPr lang="en-US" sz="2000" dirty="0">
                          <a:solidFill>
                            <a:schemeClr val="tx1"/>
                          </a:solidFill>
                          <a:latin typeface="Helvetica"/>
                          <a:cs typeface="Helvetica"/>
                        </a:rPr>
                        <a:t>My</a:t>
                      </a:r>
                      <a:r>
                        <a:rPr lang="en-US" sz="2000" baseline="0" dirty="0">
                          <a:solidFill>
                            <a:schemeClr val="tx1"/>
                          </a:solidFill>
                          <a:latin typeface="Helvetica"/>
                          <a:cs typeface="Helvetica"/>
                        </a:rPr>
                        <a:t> mouth is always dry</a:t>
                      </a:r>
                    </a:p>
                    <a:p>
                      <a:r>
                        <a:rPr lang="en-US" sz="2000" baseline="0" dirty="0">
                          <a:solidFill>
                            <a:schemeClr val="tx1"/>
                          </a:solidFill>
                          <a:latin typeface="Helvetica"/>
                          <a:cs typeface="Helvetica"/>
                        </a:rPr>
                        <a:t>I’m hungry a lot more</a:t>
                      </a:r>
                    </a:p>
                    <a:p>
                      <a:r>
                        <a:rPr lang="en-US" sz="2000" baseline="0" dirty="0">
                          <a:solidFill>
                            <a:schemeClr val="tx1"/>
                          </a:solidFill>
                          <a:latin typeface="Helvetica"/>
                          <a:cs typeface="Helvetica"/>
                        </a:rPr>
                        <a:t>Classmates know I take medications</a:t>
                      </a:r>
                      <a:endParaRPr lang="en-US" sz="2000" dirty="0">
                        <a:solidFill>
                          <a:schemeClr val="tx1"/>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9946">
                <a:tc>
                  <a:txBody>
                    <a:bodyPr/>
                    <a:lstStyle/>
                    <a:p>
                      <a:pPr algn="ctr"/>
                      <a:r>
                        <a:rPr lang="en-US" sz="2000" dirty="0">
                          <a:latin typeface="Helvetica"/>
                          <a:cs typeface="Helvetica"/>
                        </a:rPr>
                        <a:t>Mom’s </a:t>
                      </a:r>
                    </a:p>
                    <a:p>
                      <a:pPr algn="ctr"/>
                      <a:r>
                        <a:rPr lang="en-US" sz="2000" dirty="0">
                          <a:latin typeface="Helvetica"/>
                          <a:cs typeface="Helvetica"/>
                        </a:rPr>
                        <a:t>Perspective</a:t>
                      </a:r>
                    </a:p>
                  </a:txBody>
                  <a:tcPr marL="101505" marR="101505" marT="50599" marB="5059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More organized, stuff isn’t scattered </a:t>
                      </a:r>
                    </a:p>
                    <a:p>
                      <a:r>
                        <a:rPr lang="en-US" sz="2000" dirty="0">
                          <a:solidFill>
                            <a:schemeClr val="tx1"/>
                          </a:solidFill>
                          <a:latin typeface="Helvetica"/>
                          <a:cs typeface="Helvetica"/>
                        </a:rPr>
                        <a:t>She can sit</a:t>
                      </a:r>
                      <a:r>
                        <a:rPr lang="en-US" sz="2000" baseline="0" dirty="0">
                          <a:solidFill>
                            <a:schemeClr val="tx1"/>
                          </a:solidFill>
                          <a:latin typeface="Helvetica"/>
                          <a:cs typeface="Helvetica"/>
                        </a:rPr>
                        <a:t> still for periods of time</a:t>
                      </a:r>
                    </a:p>
                    <a:p>
                      <a:r>
                        <a:rPr lang="en-US" sz="2000" dirty="0">
                          <a:solidFill>
                            <a:schemeClr val="tx1"/>
                          </a:solidFill>
                          <a:latin typeface="Helvetica"/>
                          <a:cs typeface="Helvetica"/>
                        </a:rPr>
                        <a:t>She listens and engages</a:t>
                      </a:r>
                      <a:r>
                        <a:rPr lang="en-US" sz="2000" baseline="0" dirty="0">
                          <a:solidFill>
                            <a:schemeClr val="tx1"/>
                          </a:solidFill>
                          <a:latin typeface="Helvetica"/>
                          <a:cs typeface="Helvetica"/>
                        </a:rPr>
                        <a:t> easily</a:t>
                      </a:r>
                    </a:p>
                    <a:p>
                      <a:r>
                        <a:rPr lang="en-US" sz="2000" dirty="0">
                          <a:solidFill>
                            <a:schemeClr val="tx1"/>
                          </a:solidFill>
                          <a:latin typeface="Helvetica"/>
                          <a:cs typeface="Helvetica"/>
                        </a:rPr>
                        <a:t>More relaxed, less intense</a:t>
                      </a:r>
                    </a:p>
                    <a:p>
                      <a:r>
                        <a:rPr lang="en-US" sz="2000" dirty="0">
                          <a:solidFill>
                            <a:schemeClr val="tx1"/>
                          </a:solidFill>
                          <a:latin typeface="Helvetica"/>
                          <a:cs typeface="Helvetica"/>
                        </a:rPr>
                        <a:t>No more complaining</a:t>
                      </a:r>
                      <a:r>
                        <a:rPr lang="en-US" sz="2000" baseline="0" dirty="0">
                          <a:solidFill>
                            <a:schemeClr val="tx1"/>
                          </a:solidFill>
                          <a:latin typeface="Helvetica"/>
                          <a:cs typeface="Helvetica"/>
                        </a:rPr>
                        <a:t> teacher calls</a:t>
                      </a:r>
                      <a:endParaRPr lang="en-US" sz="2000" dirty="0">
                        <a:solidFill>
                          <a:schemeClr val="tx1"/>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She is losing weight</a:t>
                      </a:r>
                    </a:p>
                    <a:p>
                      <a:r>
                        <a:rPr lang="en-US" sz="2000" dirty="0">
                          <a:solidFill>
                            <a:schemeClr val="tx1"/>
                          </a:solidFill>
                          <a:latin typeface="Helvetica"/>
                          <a:cs typeface="Helvetica"/>
                        </a:rPr>
                        <a:t>Complains</a:t>
                      </a:r>
                      <a:r>
                        <a:rPr lang="en-US" sz="2000" baseline="0" dirty="0">
                          <a:solidFill>
                            <a:schemeClr val="tx1"/>
                          </a:solidFill>
                          <a:latin typeface="Helvetica"/>
                          <a:cs typeface="Helvetica"/>
                        </a:rPr>
                        <a:t> of her stomach hurting</a:t>
                      </a:r>
                    </a:p>
                    <a:p>
                      <a:r>
                        <a:rPr lang="en-US" sz="2000" baseline="0" dirty="0">
                          <a:solidFill>
                            <a:schemeClr val="tx1"/>
                          </a:solidFill>
                          <a:latin typeface="Helvetica"/>
                          <a:cs typeface="Helvetica"/>
                        </a:rPr>
                        <a:t>Doesn’t want to take medications</a:t>
                      </a:r>
                    </a:p>
                    <a:p>
                      <a:r>
                        <a:rPr lang="en-US" sz="2000" baseline="0" dirty="0">
                          <a:solidFill>
                            <a:schemeClr val="tx1"/>
                          </a:solidFill>
                          <a:latin typeface="Helvetica"/>
                          <a:cs typeface="Helvetica"/>
                        </a:rPr>
                        <a:t>Hell hours 4-8:00 pm…she is coming off medication</a:t>
                      </a:r>
                    </a:p>
                    <a:p>
                      <a:r>
                        <a:rPr lang="en-US" sz="2000" baseline="0" dirty="0">
                          <a:solidFill>
                            <a:schemeClr val="tx1"/>
                          </a:solidFill>
                          <a:latin typeface="Helvetica"/>
                          <a:cs typeface="Helvetica"/>
                        </a:rPr>
                        <a:t>Public school pill !!!!</a:t>
                      </a:r>
                      <a:endParaRPr lang="en-US" sz="2000" dirty="0">
                        <a:solidFill>
                          <a:schemeClr val="tx1"/>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26352">
                <a:tc>
                  <a:txBody>
                    <a:bodyPr/>
                    <a:lstStyle/>
                    <a:p>
                      <a:pPr algn="ctr"/>
                      <a:r>
                        <a:rPr lang="en-US" sz="2000" dirty="0">
                          <a:latin typeface="Helvetica"/>
                          <a:cs typeface="Helvetica"/>
                        </a:rPr>
                        <a:t>Teacher’s </a:t>
                      </a:r>
                    </a:p>
                    <a:p>
                      <a:pPr algn="ctr"/>
                      <a:r>
                        <a:rPr lang="en-US" sz="2000" dirty="0">
                          <a:latin typeface="Helvetica"/>
                          <a:cs typeface="Helvetica"/>
                        </a:rPr>
                        <a:t>Perspective</a:t>
                      </a:r>
                    </a:p>
                  </a:txBody>
                  <a:tcPr marL="101505" marR="101505" marT="50599" marB="5059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More prepared for school</a:t>
                      </a:r>
                    </a:p>
                    <a:p>
                      <a:r>
                        <a:rPr lang="en-US" sz="2000" dirty="0">
                          <a:solidFill>
                            <a:schemeClr val="tx1"/>
                          </a:solidFill>
                          <a:latin typeface="Helvetica"/>
                          <a:cs typeface="Helvetica"/>
                        </a:rPr>
                        <a:t>She</a:t>
                      </a:r>
                      <a:r>
                        <a:rPr lang="en-US" sz="2000" baseline="0" dirty="0">
                          <a:solidFill>
                            <a:schemeClr val="tx1"/>
                          </a:solidFill>
                          <a:latin typeface="Helvetica"/>
                          <a:cs typeface="Helvetica"/>
                        </a:rPr>
                        <a:t> doesn’t drift off in class</a:t>
                      </a:r>
                    </a:p>
                    <a:p>
                      <a:r>
                        <a:rPr lang="en-US" sz="2000" dirty="0">
                          <a:solidFill>
                            <a:schemeClr val="tx1"/>
                          </a:solidFill>
                          <a:latin typeface="Helvetica"/>
                          <a:cs typeface="Helvetica"/>
                        </a:rPr>
                        <a:t>Not as emotionally volatile</a:t>
                      </a:r>
                      <a:r>
                        <a:rPr lang="en-US" sz="2000" baseline="0" dirty="0">
                          <a:solidFill>
                            <a:schemeClr val="tx1"/>
                          </a:solidFill>
                          <a:latin typeface="Helvetica"/>
                          <a:cs typeface="Helvetica"/>
                        </a:rPr>
                        <a:t> </a:t>
                      </a:r>
                    </a:p>
                    <a:p>
                      <a:r>
                        <a:rPr lang="en-US" sz="2000" baseline="0" dirty="0">
                          <a:solidFill>
                            <a:schemeClr val="tx1"/>
                          </a:solidFill>
                          <a:latin typeface="Helvetica"/>
                          <a:cs typeface="Helvetica"/>
                        </a:rPr>
                        <a:t>Pays attention to class work</a:t>
                      </a:r>
                    </a:p>
                    <a:p>
                      <a:r>
                        <a:rPr lang="en-US" sz="2000" dirty="0">
                          <a:solidFill>
                            <a:schemeClr val="tx1"/>
                          </a:solidFill>
                          <a:latin typeface="Helvetica"/>
                          <a:cs typeface="Helvetica"/>
                        </a:rPr>
                        <a:t>Gets along better with classmates</a:t>
                      </a:r>
                    </a:p>
                    <a:p>
                      <a:endParaRPr lang="en-US" sz="2000" dirty="0">
                        <a:solidFill>
                          <a:schemeClr val="tx1"/>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Helvetica"/>
                          <a:cs typeface="Helvetica"/>
                        </a:rPr>
                        <a:t>Complains of stomach hurting</a:t>
                      </a:r>
                    </a:p>
                    <a:p>
                      <a:r>
                        <a:rPr lang="en-US" sz="2000" dirty="0">
                          <a:solidFill>
                            <a:schemeClr val="tx1"/>
                          </a:solidFill>
                          <a:latin typeface="Helvetica"/>
                          <a:cs typeface="Helvetica"/>
                        </a:rPr>
                        <a:t>Always asking for water</a:t>
                      </a:r>
                    </a:p>
                    <a:p>
                      <a:r>
                        <a:rPr lang="en-US" sz="2000" dirty="0">
                          <a:solidFill>
                            <a:schemeClr val="tx1"/>
                          </a:solidFill>
                          <a:latin typeface="Helvetica"/>
                          <a:cs typeface="Helvetica"/>
                        </a:rPr>
                        <a:t>Sleepy in class</a:t>
                      </a:r>
                    </a:p>
                    <a:p>
                      <a:r>
                        <a:rPr lang="en-US" sz="2000" dirty="0">
                          <a:solidFill>
                            <a:schemeClr val="tx1"/>
                          </a:solidFill>
                          <a:latin typeface="Helvetica"/>
                          <a:cs typeface="Helvetica"/>
                        </a:rPr>
                        <a:t>Class</a:t>
                      </a:r>
                      <a:r>
                        <a:rPr lang="en-US" sz="2000" baseline="0" dirty="0">
                          <a:solidFill>
                            <a:schemeClr val="tx1"/>
                          </a:solidFill>
                          <a:latin typeface="Helvetica"/>
                          <a:cs typeface="Helvetica"/>
                        </a:rPr>
                        <a:t> interruption (to go to nurse for medications)</a:t>
                      </a:r>
                      <a:endParaRPr lang="en-US" sz="2000" dirty="0">
                        <a:solidFill>
                          <a:schemeClr val="tx1"/>
                        </a:solidFill>
                        <a:latin typeface="Helvetica"/>
                        <a:cs typeface="Helvetica"/>
                      </a:endParaRPr>
                    </a:p>
                  </a:txBody>
                  <a:tcPr marL="101505" marR="101505" marT="50599" marB="505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598398A4-3486-D444-82CE-53A00948122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22" name="Group 2">
            <a:extLst>
              <a:ext uri="{FF2B5EF4-FFF2-40B4-BE49-F238E27FC236}">
                <a16:creationId xmlns:a16="http://schemas.microsoft.com/office/drawing/2014/main" id="{17804CE5-8269-AF46-928F-845EC1922F19}"/>
              </a:ext>
            </a:extLst>
          </p:cNvPr>
          <p:cNvGraphicFramePr>
            <a:graphicFrameLocks noGrp="1"/>
          </p:cNvGraphicFramePr>
          <p:nvPr>
            <p:ph/>
          </p:nvPr>
        </p:nvGraphicFramePr>
        <p:xfrm>
          <a:off x="274638" y="975519"/>
          <a:ext cx="9601200" cy="6251581"/>
        </p:xfrm>
        <a:graphic>
          <a:graphicData uri="http://schemas.openxmlformats.org/drawingml/2006/table">
            <a:tbl>
              <a:tblPr/>
              <a:tblGrid>
                <a:gridCol w="764312">
                  <a:extLst>
                    <a:ext uri="{9D8B030D-6E8A-4147-A177-3AD203B41FA5}">
                      <a16:colId xmlns:a16="http://schemas.microsoft.com/office/drawing/2014/main" val="20000"/>
                    </a:ext>
                  </a:extLst>
                </a:gridCol>
                <a:gridCol w="4279547">
                  <a:extLst>
                    <a:ext uri="{9D8B030D-6E8A-4147-A177-3AD203B41FA5}">
                      <a16:colId xmlns:a16="http://schemas.microsoft.com/office/drawing/2014/main" val="20001"/>
                    </a:ext>
                  </a:extLst>
                </a:gridCol>
                <a:gridCol w="4557341">
                  <a:extLst>
                    <a:ext uri="{9D8B030D-6E8A-4147-A177-3AD203B41FA5}">
                      <a16:colId xmlns:a16="http://schemas.microsoft.com/office/drawing/2014/main" val="20002"/>
                    </a:ext>
                  </a:extLst>
                </a:gridCol>
              </a:tblGrid>
              <a:tr h="518135">
                <a:tc>
                  <a:txBody>
                    <a:bodyPr/>
                    <a:lstStyle/>
                    <a:p>
                      <a:pPr marL="0" marR="0" lvl="0" indent="0" algn="ctr"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anchorCtr="1"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1014413" rtl="0" eaLnBrk="1" fontAlgn="base" latinLnBrk="0" hangingPunct="1">
                        <a:lnSpc>
                          <a:spcPct val="100000"/>
                        </a:lnSpc>
                        <a:spcBef>
                          <a:spcPct val="50000"/>
                        </a:spcBef>
                        <a:spcAft>
                          <a:spcPct val="0"/>
                        </a:spcAft>
                        <a:buClrTx/>
                        <a:buSzTx/>
                        <a:buFontTx/>
                        <a:buNone/>
                        <a:tabLst/>
                      </a:pPr>
                      <a:r>
                        <a:rPr kumimoji="0" lang="en-US" sz="2800" b="0" i="0" u="none" strike="noStrike" cap="none" normalizeH="0" baseline="0" dirty="0">
                          <a:ln>
                            <a:noFill/>
                          </a:ln>
                          <a:solidFill>
                            <a:srgbClr val="080808"/>
                          </a:solidFill>
                          <a:effectLst/>
                          <a:latin typeface="Helvetica" pitchFamily="-105" charset="0"/>
                          <a:ea typeface="MS PGothic" pitchFamily="34" charset="-128"/>
                          <a:cs typeface="Helvetica" pitchFamily="-105" charset="0"/>
                        </a:rPr>
                        <a:t>What works</a:t>
                      </a:r>
                    </a:p>
                  </a:txBody>
                  <a:tcPr marT="45710" marB="45710" anchor="ctr" anchorCtr="1"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1014413" rtl="0" eaLnBrk="1" fontAlgn="base" latinLnBrk="0" hangingPunct="1">
                        <a:lnSpc>
                          <a:spcPct val="100000"/>
                        </a:lnSpc>
                        <a:spcBef>
                          <a:spcPct val="50000"/>
                        </a:spcBef>
                        <a:spcAft>
                          <a:spcPct val="0"/>
                        </a:spcAft>
                        <a:buClrTx/>
                        <a:buSzTx/>
                        <a:buFontTx/>
                        <a:buNone/>
                        <a:tabLst/>
                      </a:pPr>
                      <a:r>
                        <a:rPr kumimoji="0" lang="en-US" sz="2800" b="0" i="0" u="none" strike="noStrike" cap="none" normalizeH="0" baseline="0" dirty="0">
                          <a:ln>
                            <a:noFill/>
                          </a:ln>
                          <a:solidFill>
                            <a:srgbClr val="080808"/>
                          </a:solidFill>
                          <a:effectLst/>
                          <a:latin typeface="Helvetica" pitchFamily="-105" charset="0"/>
                          <a:ea typeface="MS PGothic" pitchFamily="34" charset="-128"/>
                          <a:cs typeface="Helvetica" pitchFamily="-105" charset="0"/>
                        </a:rPr>
                        <a:t>What doesn’t work</a:t>
                      </a:r>
                    </a:p>
                  </a:txBody>
                  <a:tcPr marT="45710" marB="45710" anchor="ctr" anchorCtr="1"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897229">
                <a:tc>
                  <a:txBody>
                    <a:bodyPr/>
                    <a:lstStyle/>
                    <a:p>
                      <a:pPr marL="0" marR="0" lvl="0" indent="0" algn="ctr" defTabSz="1014413"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dirty="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876812">
                <a:tc>
                  <a:txBody>
                    <a:bodyPr/>
                    <a:lstStyle/>
                    <a:p>
                      <a:pPr marL="0" marR="0" lvl="0" indent="0" algn="ctr"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dirty="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959400">
                <a:tc>
                  <a:txBody>
                    <a:bodyPr/>
                    <a:lstStyle/>
                    <a:p>
                      <a:pPr marL="0" marR="0" lvl="0" indent="0" algn="ctr"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dirty="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sz="1800" b="0" i="0" u="none" strike="noStrike" cap="none" normalizeH="0" baseline="0" dirty="0">
                        <a:ln>
                          <a:noFill/>
                        </a:ln>
                        <a:solidFill>
                          <a:schemeClr val="bg2"/>
                        </a:solidFill>
                        <a:effectLst>
                          <a:outerShdw blurRad="38100" dist="38100" dir="2700000" algn="tl">
                            <a:srgbClr val="FFFFFF"/>
                          </a:outerShdw>
                        </a:effectLst>
                        <a:latin typeface="Helvetica" pitchFamily="-105" charset="0"/>
                        <a:ea typeface="MS PGothic" pitchFamily="34" charset="-128"/>
                        <a:cs typeface="Helvetica" pitchFamily="-105" charset="0"/>
                      </a:endParaRPr>
                    </a:p>
                  </a:txBody>
                  <a:tcPr marT="45710" marB="45710" anchor="ctr" horzOverflow="overflow">
                    <a:lnL w="38100" cap="flat" cmpd="sng" algn="ctr">
                      <a:solidFill>
                        <a:srgbClr val="ACB3C1"/>
                      </a:solidFill>
                      <a:prstDash val="solid"/>
                      <a:round/>
                      <a:headEnd type="none" w="med" len="med"/>
                      <a:tailEnd type="none" w="med" len="med"/>
                    </a:lnL>
                    <a:lnR w="38100" cap="flat" cmpd="sng" algn="ctr">
                      <a:solidFill>
                        <a:srgbClr val="ACB3C1"/>
                      </a:solidFill>
                      <a:prstDash val="solid"/>
                      <a:round/>
                      <a:headEnd type="none" w="med" len="med"/>
                      <a:tailEnd type="none" w="med" len="med"/>
                    </a:lnR>
                    <a:lnT w="38100" cap="flat" cmpd="sng" algn="ctr">
                      <a:solidFill>
                        <a:srgbClr val="ACB3C1"/>
                      </a:solidFill>
                      <a:prstDash val="solid"/>
                      <a:round/>
                      <a:headEnd type="none" w="med" len="med"/>
                      <a:tailEnd type="none" w="med" len="med"/>
                    </a:lnT>
                    <a:lnB w="38100" cap="flat" cmpd="sng" algn="ctr">
                      <a:solidFill>
                        <a:srgbClr val="ACB3C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bl>
          </a:graphicData>
        </a:graphic>
      </p:graphicFrame>
      <p:sp>
        <p:nvSpPr>
          <p:cNvPr id="147479" name="Text Box 27">
            <a:extLst>
              <a:ext uri="{FF2B5EF4-FFF2-40B4-BE49-F238E27FC236}">
                <a16:creationId xmlns:a16="http://schemas.microsoft.com/office/drawing/2014/main" id="{BE354A14-E373-6740-B516-7CCB991496D6}"/>
              </a:ext>
            </a:extLst>
          </p:cNvPr>
          <p:cNvSpPr txBox="1">
            <a:spLocks noChangeArrowheads="1"/>
          </p:cNvSpPr>
          <p:nvPr/>
        </p:nvSpPr>
        <p:spPr bwMode="auto">
          <a:xfrm rot="-5400000">
            <a:off x="-260349" y="1964532"/>
            <a:ext cx="19050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2000" b="0" dirty="0">
                <a:latin typeface="Helvetica" pitchFamily="2" charset="0"/>
              </a:rPr>
              <a:t>Perspective of Person Supported</a:t>
            </a:r>
          </a:p>
        </p:txBody>
      </p:sp>
      <p:sp>
        <p:nvSpPr>
          <p:cNvPr id="147480" name="Text Box 28">
            <a:extLst>
              <a:ext uri="{FF2B5EF4-FFF2-40B4-BE49-F238E27FC236}">
                <a16:creationId xmlns:a16="http://schemas.microsoft.com/office/drawing/2014/main" id="{EED93A9E-99B6-164C-8A4E-20884ED7F8AA}"/>
              </a:ext>
            </a:extLst>
          </p:cNvPr>
          <p:cNvSpPr txBox="1">
            <a:spLocks noChangeArrowheads="1"/>
          </p:cNvSpPr>
          <p:nvPr/>
        </p:nvSpPr>
        <p:spPr bwMode="auto">
          <a:xfrm rot="-5400000">
            <a:off x="-301624" y="3980657"/>
            <a:ext cx="18288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b="0" dirty="0">
                <a:solidFill>
                  <a:srgbClr val="080808"/>
                </a:solidFill>
                <a:latin typeface="Helvetica" pitchFamily="2" charset="0"/>
              </a:rPr>
              <a:t>Your</a:t>
            </a:r>
          </a:p>
          <a:p>
            <a:pPr algn="ctr">
              <a:lnSpc>
                <a:spcPct val="80000"/>
              </a:lnSpc>
            </a:pPr>
            <a:r>
              <a:rPr lang="en-US" altLang="en-US" b="0" dirty="0">
                <a:solidFill>
                  <a:srgbClr val="080808"/>
                </a:solidFill>
                <a:latin typeface="Helvetica" pitchFamily="2" charset="0"/>
              </a:rPr>
              <a:t>perspective</a:t>
            </a:r>
          </a:p>
        </p:txBody>
      </p:sp>
      <p:sp>
        <p:nvSpPr>
          <p:cNvPr id="147481" name="Text Box 29">
            <a:extLst>
              <a:ext uri="{FF2B5EF4-FFF2-40B4-BE49-F238E27FC236}">
                <a16:creationId xmlns:a16="http://schemas.microsoft.com/office/drawing/2014/main" id="{B25720B6-6F81-C541-B414-92E35F4D920E}"/>
              </a:ext>
            </a:extLst>
          </p:cNvPr>
          <p:cNvSpPr txBox="1">
            <a:spLocks noChangeArrowheads="1"/>
          </p:cNvSpPr>
          <p:nvPr/>
        </p:nvSpPr>
        <p:spPr bwMode="auto">
          <a:xfrm rot="-5400000">
            <a:off x="-446087" y="5877719"/>
            <a:ext cx="21177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b="0" dirty="0">
                <a:solidFill>
                  <a:srgbClr val="080808"/>
                </a:solidFill>
                <a:latin typeface="Helvetica" pitchFamily="2" charset="0"/>
              </a:rPr>
              <a:t>Supervisor’s</a:t>
            </a:r>
          </a:p>
          <a:p>
            <a:pPr algn="ctr">
              <a:lnSpc>
                <a:spcPct val="80000"/>
              </a:lnSpc>
            </a:pPr>
            <a:r>
              <a:rPr lang="en-US" altLang="en-US" b="0" dirty="0">
                <a:solidFill>
                  <a:srgbClr val="080808"/>
                </a:solidFill>
                <a:latin typeface="Helvetica" pitchFamily="2" charset="0"/>
              </a:rPr>
              <a:t>perspective</a:t>
            </a:r>
          </a:p>
        </p:txBody>
      </p:sp>
      <p:sp>
        <p:nvSpPr>
          <p:cNvPr id="147482" name="Rectangle 31">
            <a:extLst>
              <a:ext uri="{FF2B5EF4-FFF2-40B4-BE49-F238E27FC236}">
                <a16:creationId xmlns:a16="http://schemas.microsoft.com/office/drawing/2014/main" id="{45748EA6-D6D6-5445-8A1B-FCA2614076AA}"/>
              </a:ext>
            </a:extLst>
          </p:cNvPr>
          <p:cNvSpPr>
            <a:spLocks noChangeArrowheads="1"/>
          </p:cNvSpPr>
          <p:nvPr/>
        </p:nvSpPr>
        <p:spPr bwMode="auto">
          <a:xfrm>
            <a:off x="0" y="214313"/>
            <a:ext cx="10150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82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b="0" dirty="0">
                <a:solidFill>
                  <a:srgbClr val="B3C33C"/>
                </a:solidFill>
                <a:latin typeface="Helvetica" pitchFamily="2" charset="0"/>
              </a:rPr>
              <a:t>Evaluating the work you are doing…</a:t>
            </a:r>
          </a:p>
        </p:txBody>
      </p:sp>
      <p:sp>
        <p:nvSpPr>
          <p:cNvPr id="8" name="Rectangle 7">
            <a:extLst>
              <a:ext uri="{FF2B5EF4-FFF2-40B4-BE49-F238E27FC236}">
                <a16:creationId xmlns:a16="http://schemas.microsoft.com/office/drawing/2014/main" id="{9DED73CE-2309-994E-9377-5DBE35489C0B}"/>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Content Placeholder 5" descr="working-notworking.pdf">
            <a:extLst>
              <a:ext uri="{FF2B5EF4-FFF2-40B4-BE49-F238E27FC236}">
                <a16:creationId xmlns:a16="http://schemas.microsoft.com/office/drawing/2014/main" id="{D9895BB9-E7EB-7D46-8566-A947561FDE6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2467" r="-2467"/>
          <a:stretch>
            <a:fillRect/>
          </a:stretch>
        </p:blipFill>
        <p:spPr>
          <a:xfrm>
            <a:off x="1557337" y="261238"/>
            <a:ext cx="6664325" cy="7375525"/>
          </a:xfrm>
        </p:spPr>
      </p:pic>
      <p:sp>
        <p:nvSpPr>
          <p:cNvPr id="157698" name="TextBox 1">
            <a:extLst>
              <a:ext uri="{FF2B5EF4-FFF2-40B4-BE49-F238E27FC236}">
                <a16:creationId xmlns:a16="http://schemas.microsoft.com/office/drawing/2014/main" id="{D7E6F56E-8255-0745-A01B-E718B6030936}"/>
              </a:ext>
            </a:extLst>
          </p:cNvPr>
          <p:cNvSpPr txBox="1">
            <a:spLocks noChangeArrowheads="1"/>
          </p:cNvSpPr>
          <p:nvPr/>
        </p:nvSpPr>
        <p:spPr bwMode="auto">
          <a:xfrm>
            <a:off x="4264026" y="1419226"/>
            <a:ext cx="114141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t>person</a:t>
            </a:r>
          </a:p>
        </p:txBody>
      </p:sp>
      <p:sp>
        <p:nvSpPr>
          <p:cNvPr id="157699" name="TextBox 3">
            <a:extLst>
              <a:ext uri="{FF2B5EF4-FFF2-40B4-BE49-F238E27FC236}">
                <a16:creationId xmlns:a16="http://schemas.microsoft.com/office/drawing/2014/main" id="{83CC352F-08A1-DE44-8015-502BB5EA48D8}"/>
              </a:ext>
            </a:extLst>
          </p:cNvPr>
          <p:cNvSpPr txBox="1">
            <a:spLocks noChangeArrowheads="1"/>
          </p:cNvSpPr>
          <p:nvPr/>
        </p:nvSpPr>
        <p:spPr bwMode="auto">
          <a:xfrm>
            <a:off x="4313238" y="2424113"/>
            <a:ext cx="1092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t>family</a:t>
            </a:r>
          </a:p>
        </p:txBody>
      </p:sp>
      <p:sp>
        <p:nvSpPr>
          <p:cNvPr id="157700" name="TextBox 4">
            <a:extLst>
              <a:ext uri="{FF2B5EF4-FFF2-40B4-BE49-F238E27FC236}">
                <a16:creationId xmlns:a16="http://schemas.microsoft.com/office/drawing/2014/main" id="{589CEADF-4C23-8243-859C-E3AD8887463F}"/>
              </a:ext>
            </a:extLst>
          </p:cNvPr>
          <p:cNvSpPr txBox="1">
            <a:spLocks noChangeArrowheads="1"/>
          </p:cNvSpPr>
          <p:nvPr/>
        </p:nvSpPr>
        <p:spPr bwMode="auto">
          <a:xfrm>
            <a:off x="3703638" y="3409950"/>
            <a:ext cx="2371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t>Home supports</a:t>
            </a:r>
          </a:p>
        </p:txBody>
      </p:sp>
      <p:sp>
        <p:nvSpPr>
          <p:cNvPr id="157701" name="TextBox 5">
            <a:extLst>
              <a:ext uri="{FF2B5EF4-FFF2-40B4-BE49-F238E27FC236}">
                <a16:creationId xmlns:a16="http://schemas.microsoft.com/office/drawing/2014/main" id="{AA90287D-DC61-0B44-8C49-08FAAFE33ED9}"/>
              </a:ext>
            </a:extLst>
          </p:cNvPr>
          <p:cNvSpPr txBox="1">
            <a:spLocks noChangeArrowheads="1"/>
          </p:cNvSpPr>
          <p:nvPr/>
        </p:nvSpPr>
        <p:spPr bwMode="auto">
          <a:xfrm>
            <a:off x="3932238" y="4411663"/>
            <a:ext cx="19161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Employment</a:t>
            </a:r>
          </a:p>
          <a:p>
            <a:pPr algn="ctr"/>
            <a:r>
              <a:rPr lang="en-US" altLang="en-US" dirty="0"/>
              <a:t>supports</a:t>
            </a:r>
          </a:p>
        </p:txBody>
      </p:sp>
      <p:sp>
        <p:nvSpPr>
          <p:cNvPr id="157702" name="TextBox 7">
            <a:extLst>
              <a:ext uri="{FF2B5EF4-FFF2-40B4-BE49-F238E27FC236}">
                <a16:creationId xmlns:a16="http://schemas.microsoft.com/office/drawing/2014/main" id="{071096E8-D4D2-5444-B958-17EFE521464D}"/>
              </a:ext>
            </a:extLst>
          </p:cNvPr>
          <p:cNvSpPr txBox="1">
            <a:spLocks noChangeArrowheads="1"/>
          </p:cNvSpPr>
          <p:nvPr/>
        </p:nvSpPr>
        <p:spPr bwMode="auto">
          <a:xfrm>
            <a:off x="2587626" y="6319325"/>
            <a:ext cx="1676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600" dirty="0"/>
              <a:t>Actions to keep the same</a:t>
            </a:r>
          </a:p>
        </p:txBody>
      </p:sp>
      <p:sp>
        <p:nvSpPr>
          <p:cNvPr id="157703" name="TextBox 8">
            <a:extLst>
              <a:ext uri="{FF2B5EF4-FFF2-40B4-BE49-F238E27FC236}">
                <a16:creationId xmlns:a16="http://schemas.microsoft.com/office/drawing/2014/main" id="{6E512E11-9215-CA46-9441-F3BB8AA0AC5A}"/>
              </a:ext>
            </a:extLst>
          </p:cNvPr>
          <p:cNvSpPr txBox="1">
            <a:spLocks noChangeArrowheads="1"/>
          </p:cNvSpPr>
          <p:nvPr/>
        </p:nvSpPr>
        <p:spPr bwMode="auto">
          <a:xfrm>
            <a:off x="5160963" y="6319325"/>
            <a:ext cx="1828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600" dirty="0"/>
              <a:t>Actions for things to change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6EF3-40C8-1045-9E40-6F8DB3D0C9EF}"/>
              </a:ext>
            </a:extLst>
          </p:cNvPr>
          <p:cNvSpPr>
            <a:spLocks noGrp="1"/>
          </p:cNvSpPr>
          <p:nvPr>
            <p:ph type="title"/>
          </p:nvPr>
        </p:nvSpPr>
        <p:spPr/>
        <p:txBody>
          <a:bodyPr/>
          <a:lstStyle/>
          <a:p>
            <a:endParaRPr lang="en-US"/>
          </a:p>
        </p:txBody>
      </p:sp>
      <p:pic>
        <p:nvPicPr>
          <p:cNvPr id="4" name="Online Media 3" descr="Celebrating Families. The Blue Plate.">
            <a:hlinkClick r:id="" action="ppaction://media"/>
            <a:extLst>
              <a:ext uri="{FF2B5EF4-FFF2-40B4-BE49-F238E27FC236}">
                <a16:creationId xmlns:a16="http://schemas.microsoft.com/office/drawing/2014/main" id="{5F60640C-87D6-644C-849F-67A967F8ED9A}"/>
              </a:ext>
            </a:extLst>
          </p:cNvPr>
          <p:cNvPicPr>
            <a:picLocks noGrp="1" noRot="1" noChangeAspect="1"/>
          </p:cNvPicPr>
          <p:nvPr>
            <p:ph idx="1"/>
            <a:videoFile r:link="rId1"/>
          </p:nvPr>
        </p:nvPicPr>
        <p:blipFill>
          <a:blip r:embed="rId3"/>
          <a:stretch>
            <a:fillRect/>
          </a:stretch>
        </p:blipFill>
        <p:spPr>
          <a:xfrm>
            <a:off x="43136" y="0"/>
            <a:ext cx="9967271" cy="7589838"/>
          </a:xfrm>
          <a:prstGeom prst="rect">
            <a:avLst/>
          </a:prstGeom>
        </p:spPr>
      </p:pic>
    </p:spTree>
    <p:extLst>
      <p:ext uri="{BB962C8B-B14F-4D97-AF65-F5344CB8AC3E}">
        <p14:creationId xmlns:p14="http://schemas.microsoft.com/office/powerpoint/2010/main" val="400929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descr="j0302918">
            <a:extLst>
              <a:ext uri="{FF2B5EF4-FFF2-40B4-BE49-F238E27FC236}">
                <a16:creationId xmlns:a16="http://schemas.microsoft.com/office/drawing/2014/main" id="{EBE0D825-0D0E-DC43-BE7E-AFE1A122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9475"/>
            <a:ext cx="10150475" cy="131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Text Box 6">
            <a:extLst>
              <a:ext uri="{FF2B5EF4-FFF2-40B4-BE49-F238E27FC236}">
                <a16:creationId xmlns:a16="http://schemas.microsoft.com/office/drawing/2014/main" id="{F12381C4-1ADC-8F41-B43D-26258EF1EB3D}"/>
              </a:ext>
            </a:extLst>
          </p:cNvPr>
          <p:cNvSpPr txBox="1">
            <a:spLocks noChangeArrowheads="1"/>
          </p:cNvSpPr>
          <p:nvPr/>
        </p:nvSpPr>
        <p:spPr bwMode="auto">
          <a:xfrm>
            <a:off x="2714625" y="366713"/>
            <a:ext cx="3656013"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8" tIns="50679" rIns="101358" bIns="50679">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en-US" altLang="en-US" sz="3500" b="0">
                <a:solidFill>
                  <a:srgbClr val="000000"/>
                </a:solidFill>
                <a:latin typeface="Comic Sans MS" panose="030F0902030302020204" pitchFamily="66" charset="0"/>
                <a:cs typeface="Helvetica" pitchFamily="2" charset="0"/>
              </a:rPr>
              <a:t>Reputation</a:t>
            </a:r>
          </a:p>
          <a:p>
            <a:pPr algn="ctr">
              <a:lnSpc>
                <a:spcPct val="100000"/>
              </a:lnSpc>
              <a:spcBef>
                <a:spcPct val="0"/>
              </a:spcBef>
              <a:buFontTx/>
              <a:buNone/>
            </a:pPr>
            <a:r>
              <a:rPr lang="en-US" altLang="en-US" sz="3500" b="0">
                <a:solidFill>
                  <a:srgbClr val="000000"/>
                </a:solidFill>
                <a:latin typeface="Comic Sans MS" panose="030F0902030302020204" pitchFamily="66" charset="0"/>
                <a:cs typeface="Helvetica" pitchFamily="2" charset="0"/>
              </a:rPr>
              <a:t>Exercise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1D0CCEC-E374-8D4B-BB0A-82671D0203BC}"/>
              </a:ext>
            </a:extLst>
          </p:cNvPr>
          <p:cNvGraphicFramePr>
            <a:graphicFrameLocks noGrp="1"/>
          </p:cNvGraphicFramePr>
          <p:nvPr>
            <p:ph sz="half" idx="1"/>
            <p:extLst>
              <p:ext uri="{D42A27DB-BD31-4B8C-83A1-F6EECF244321}">
                <p14:modId xmlns:p14="http://schemas.microsoft.com/office/powerpoint/2010/main" val="3471954748"/>
              </p:ext>
            </p:extLst>
          </p:nvPr>
        </p:nvGraphicFramePr>
        <p:xfrm>
          <a:off x="503238" y="3490913"/>
          <a:ext cx="8910637" cy="2346325"/>
        </p:xfrm>
        <a:graphic>
          <a:graphicData uri="http://schemas.openxmlformats.org/drawingml/2006/table">
            <a:tbl>
              <a:tblPr/>
              <a:tblGrid>
                <a:gridCol w="4456112">
                  <a:extLst>
                    <a:ext uri="{9D8B030D-6E8A-4147-A177-3AD203B41FA5}">
                      <a16:colId xmlns:a16="http://schemas.microsoft.com/office/drawing/2014/main" val="20000"/>
                    </a:ext>
                  </a:extLst>
                </a:gridCol>
                <a:gridCol w="4454525">
                  <a:extLst>
                    <a:ext uri="{9D8B030D-6E8A-4147-A177-3AD203B41FA5}">
                      <a16:colId xmlns:a16="http://schemas.microsoft.com/office/drawing/2014/main" val="20001"/>
                    </a:ext>
                  </a:extLst>
                </a:gridCol>
              </a:tblGrid>
              <a:tr h="2346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u="sng" dirty="0">
                          <a:solidFill>
                            <a:schemeClr val="tx1"/>
                          </a:solidFill>
                          <a:effectLst/>
                          <a:latin typeface="Helvetica"/>
                          <a:ea typeface="ＭＳ Ｐゴシック" charset="-128"/>
                          <a:cs typeface="Helvetica"/>
                        </a:rPr>
                        <a:t>POSITIVE REPUTATION</a:t>
                      </a:r>
                    </a:p>
                    <a:p>
                      <a:pPr marL="0" marR="0" lvl="0" indent="0" algn="l" defTabSz="914400" rtl="0" eaLnBrk="1" fontAlgn="base" latinLnBrk="0" hangingPunct="1">
                        <a:lnSpc>
                          <a:spcPct val="100000"/>
                        </a:lnSpc>
                        <a:spcBef>
                          <a:spcPct val="0"/>
                        </a:spcBef>
                        <a:spcAft>
                          <a:spcPct val="0"/>
                        </a:spcAft>
                        <a:buClrTx/>
                        <a:buSzTx/>
                        <a:buFontTx/>
                        <a:buNone/>
                        <a:tabLst/>
                      </a:pPr>
                      <a:endParaRPr lang="en-US" sz="4000" dirty="0">
                        <a:solidFill>
                          <a:schemeClr val="tx1"/>
                        </a:solidFill>
                        <a:effectLst/>
                        <a:latin typeface="Helvetica"/>
                        <a:ea typeface="ＭＳ Ｐゴシック" charset="-128"/>
                        <a:cs typeface="Helvetica"/>
                      </a:endParaRPr>
                    </a:p>
                  </a:txBody>
                  <a:tcPr marT="45625" marB="45625"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34" charset="0"/>
                        <a:ea typeface="ＭＳ Ｐゴシック" charset="-128"/>
                        <a:cs typeface="Helvetica" pitchFamily="34" charset="0"/>
                      </a:endParaRPr>
                    </a:p>
                  </a:txBody>
                  <a:tcPr marT="45625" marB="456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cxnSp>
        <p:nvCxnSpPr>
          <p:cNvPr id="10" name="Straight Connector 9">
            <a:extLst>
              <a:ext uri="{FF2B5EF4-FFF2-40B4-BE49-F238E27FC236}">
                <a16:creationId xmlns:a16="http://schemas.microsoft.com/office/drawing/2014/main" id="{F6BE2143-E311-FD41-8BCC-68DD434C9D01}"/>
              </a:ext>
            </a:extLst>
          </p:cNvPr>
          <p:cNvCxnSpPr/>
          <p:nvPr/>
        </p:nvCxnSpPr>
        <p:spPr bwMode="auto">
          <a:xfrm rot="5400000">
            <a:off x="3018632" y="5242719"/>
            <a:ext cx="3657600" cy="1587"/>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p:spPr>
      </p:cxnSp>
      <p:sp>
        <p:nvSpPr>
          <p:cNvPr id="77832" name="Rectangle 8">
            <a:extLst>
              <a:ext uri="{FF2B5EF4-FFF2-40B4-BE49-F238E27FC236}">
                <a16:creationId xmlns:a16="http://schemas.microsoft.com/office/drawing/2014/main" id="{B119E6D4-4DF8-8E4A-904A-065FDBCE21CC}"/>
              </a:ext>
            </a:extLst>
          </p:cNvPr>
          <p:cNvSpPr>
            <a:spLocks noChangeArrowheads="1"/>
          </p:cNvSpPr>
          <p:nvPr/>
        </p:nvSpPr>
        <p:spPr bwMode="auto">
          <a:xfrm>
            <a:off x="579438" y="1814513"/>
            <a:ext cx="8839200"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lnSpc>
                <a:spcPct val="90000"/>
              </a:lnSpc>
            </a:pPr>
            <a:r>
              <a:rPr lang="en-US" altLang="en-US" b="0" dirty="0">
                <a:latin typeface="Helvetica" pitchFamily="2" charset="0"/>
              </a:rPr>
              <a:t>Divide a sheet of paper in half and write </a:t>
            </a:r>
            <a:r>
              <a:rPr lang="ja-JP" altLang="en-US" b="0">
                <a:latin typeface="Helvetica" pitchFamily="2" charset="0"/>
              </a:rPr>
              <a:t>‘</a:t>
            </a:r>
            <a:r>
              <a:rPr lang="en-US" altLang="ja-JP" b="0" dirty="0">
                <a:latin typeface="Helvetica" pitchFamily="2" charset="0"/>
              </a:rPr>
              <a:t>Positive Reputation</a:t>
            </a:r>
            <a:r>
              <a:rPr lang="ja-JP" altLang="en-US" b="0">
                <a:latin typeface="Helvetica" pitchFamily="2" charset="0"/>
              </a:rPr>
              <a:t>’</a:t>
            </a:r>
            <a:r>
              <a:rPr lang="en-US" altLang="ja-JP" b="0" dirty="0">
                <a:latin typeface="Helvetica" pitchFamily="2" charset="0"/>
              </a:rPr>
              <a:t> on the top-left side and </a:t>
            </a:r>
            <a:r>
              <a:rPr lang="ja-JP" altLang="en-US" b="0">
                <a:latin typeface="Helvetica" pitchFamily="2" charset="0"/>
              </a:rPr>
              <a:t>‘</a:t>
            </a:r>
            <a:r>
              <a:rPr lang="en-US" altLang="ja-JP" b="0" dirty="0">
                <a:latin typeface="Helvetica" pitchFamily="2" charset="0"/>
              </a:rPr>
              <a:t>Negative Reputation</a:t>
            </a:r>
            <a:r>
              <a:rPr lang="ja-JP" altLang="en-US" b="0">
                <a:latin typeface="Helvetica" pitchFamily="2" charset="0"/>
              </a:rPr>
              <a:t>’</a:t>
            </a:r>
            <a:r>
              <a:rPr lang="en-US" altLang="ja-JP" b="0" dirty="0">
                <a:latin typeface="Helvetica" pitchFamily="2" charset="0"/>
              </a:rPr>
              <a:t> on the top-right.</a:t>
            </a:r>
            <a:endParaRPr lang="en-US" altLang="en-US" b="0" dirty="0">
              <a:latin typeface="Helvetica" pitchFamily="2" charset="0"/>
            </a:endParaRPr>
          </a:p>
        </p:txBody>
      </p:sp>
      <p:sp>
        <p:nvSpPr>
          <p:cNvPr id="2" name="TextBox 1">
            <a:extLst>
              <a:ext uri="{FF2B5EF4-FFF2-40B4-BE49-F238E27FC236}">
                <a16:creationId xmlns:a16="http://schemas.microsoft.com/office/drawing/2014/main" id="{1559EE90-6478-B646-AB56-97B8AA68C6F5}"/>
              </a:ext>
            </a:extLst>
          </p:cNvPr>
          <p:cNvSpPr txBox="1">
            <a:spLocks noChangeArrowheads="1"/>
          </p:cNvSpPr>
          <p:nvPr/>
        </p:nvSpPr>
        <p:spPr bwMode="auto">
          <a:xfrm>
            <a:off x="5075238" y="4329113"/>
            <a:ext cx="3962400" cy="248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96838" indent="-7938">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lvl="1" eaLnBrk="1" hangingPunct="1"/>
            <a:r>
              <a:rPr lang="en-US" altLang="en-US" sz="2800" b="0" dirty="0">
                <a:latin typeface="Helvetica" pitchFamily="2" charset="0"/>
              </a:rPr>
              <a:t>Write down 3 </a:t>
            </a:r>
            <a:r>
              <a:rPr lang="en-US" altLang="en-US" sz="2800" b="0" u="sng" dirty="0">
                <a:latin typeface="Helvetica" pitchFamily="2" charset="0"/>
              </a:rPr>
              <a:t>mild</a:t>
            </a:r>
            <a:r>
              <a:rPr lang="en-US" altLang="en-US" sz="2800" b="0" dirty="0">
                <a:latin typeface="Helvetica" pitchFamily="2" charset="0"/>
              </a:rPr>
              <a:t> negatives, for example:</a:t>
            </a:r>
          </a:p>
          <a:p>
            <a:pPr lvl="1" eaLnBrk="1" hangingPunct="1">
              <a:lnSpc>
                <a:spcPct val="90000"/>
              </a:lnSpc>
            </a:pPr>
            <a:endParaRPr lang="en-US" altLang="en-US" sz="1200" b="0" dirty="0">
              <a:latin typeface="Helvetica" pitchFamily="2" charset="0"/>
            </a:endParaRPr>
          </a:p>
          <a:p>
            <a:pPr lvl="1" eaLnBrk="1" hangingPunct="1">
              <a:lnSpc>
                <a:spcPct val="90000"/>
              </a:lnSpc>
            </a:pPr>
            <a:r>
              <a:rPr lang="en-US" altLang="en-US" b="0" dirty="0">
                <a:latin typeface="Helvetica" pitchFamily="2" charset="0"/>
              </a:rPr>
              <a:t>Stubborn</a:t>
            </a:r>
          </a:p>
          <a:p>
            <a:pPr lvl="1" eaLnBrk="1" hangingPunct="1">
              <a:lnSpc>
                <a:spcPct val="90000"/>
              </a:lnSpc>
            </a:pPr>
            <a:r>
              <a:rPr lang="en-US" altLang="en-US" b="0" dirty="0">
                <a:latin typeface="Helvetica" pitchFamily="2" charset="0"/>
              </a:rPr>
              <a:t>Directionally impaired</a:t>
            </a:r>
          </a:p>
          <a:p>
            <a:pPr lvl="1" eaLnBrk="1" hangingPunct="1">
              <a:lnSpc>
                <a:spcPct val="90000"/>
              </a:lnSpc>
            </a:pPr>
            <a:r>
              <a:rPr lang="en-US" altLang="en-US" b="0" dirty="0">
                <a:latin typeface="Helvetica" pitchFamily="2" charset="0"/>
              </a:rPr>
              <a:t>Workaholic</a:t>
            </a:r>
          </a:p>
          <a:p>
            <a:endParaRPr lang="en-US" altLang="en-US" b="0" dirty="0">
              <a:latin typeface="Helvetica" pitchFamily="2" charset="0"/>
            </a:endParaRPr>
          </a:p>
        </p:txBody>
      </p:sp>
      <p:sp>
        <p:nvSpPr>
          <p:cNvPr id="3" name="TextBox 2">
            <a:extLst>
              <a:ext uri="{FF2B5EF4-FFF2-40B4-BE49-F238E27FC236}">
                <a16:creationId xmlns:a16="http://schemas.microsoft.com/office/drawing/2014/main" id="{D5FCFC89-8B68-654E-99B7-C1C67CADD06A}"/>
              </a:ext>
            </a:extLst>
          </p:cNvPr>
          <p:cNvSpPr txBox="1"/>
          <p:nvPr/>
        </p:nvSpPr>
        <p:spPr>
          <a:xfrm>
            <a:off x="2141368" y="609808"/>
            <a:ext cx="6058069" cy="646331"/>
          </a:xfrm>
          <a:prstGeom prst="rect">
            <a:avLst/>
          </a:prstGeom>
          <a:noFill/>
        </p:spPr>
        <p:txBody>
          <a:bodyPr wrap="none" rtlCol="0">
            <a:spAutoFit/>
          </a:bodyPr>
          <a:lstStyle/>
          <a:p>
            <a:r>
              <a:rPr lang="en-US" sz="3600" b="0" dirty="0">
                <a:solidFill>
                  <a:srgbClr val="B3C33C"/>
                </a:solidFill>
                <a:latin typeface="Helvetica" pitchFamily="2" charset="0"/>
              </a:rPr>
              <a:t>Reputation Exercise – Part 1</a:t>
            </a:r>
          </a:p>
        </p:txBody>
      </p:sp>
      <p:sp>
        <p:nvSpPr>
          <p:cNvPr id="11" name="Rectangle 10">
            <a:extLst>
              <a:ext uri="{FF2B5EF4-FFF2-40B4-BE49-F238E27FC236}">
                <a16:creationId xmlns:a16="http://schemas.microsoft.com/office/drawing/2014/main" id="{8116DEDE-F195-1748-8C3C-B12B1C13F83D}"/>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2B1A72C-6411-924B-B97B-CEED96C34BE2}"/>
              </a:ext>
            </a:extLst>
          </p:cNvPr>
          <p:cNvSpPr/>
          <p:nvPr/>
        </p:nvSpPr>
        <p:spPr>
          <a:xfrm>
            <a:off x="5169126" y="3468605"/>
            <a:ext cx="3774623" cy="461665"/>
          </a:xfrm>
          <a:prstGeom prst="rect">
            <a:avLst/>
          </a:prstGeom>
        </p:spPr>
        <p:txBody>
          <a:bodyPr wrap="none">
            <a:spAutoFit/>
          </a:bodyPr>
          <a:lstStyle/>
          <a:p>
            <a:pPr eaLnBrk="1" hangingPunct="1">
              <a:buFontTx/>
              <a:buNone/>
            </a:pPr>
            <a:r>
              <a:rPr lang="en-US" altLang="en-US" b="0" u="sng" dirty="0">
                <a:latin typeface="Helvetica" pitchFamily="2" charset="0"/>
                <a:cs typeface="Helvetica" pitchFamily="2" charset="0"/>
              </a:rPr>
              <a:t>NEGATIVE REPUTATION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8"/>
          <p:cNvSpPr txBox="1">
            <a:spLocks noChangeArrowheads="1"/>
          </p:cNvSpPr>
          <p:nvPr/>
        </p:nvSpPr>
        <p:spPr bwMode="auto">
          <a:xfrm>
            <a:off x="427038" y="1357313"/>
            <a:ext cx="9220200" cy="5456237"/>
          </a:xfrm>
          <a:prstGeom prst="rect">
            <a:avLst/>
          </a:prstGeom>
          <a:noFill/>
          <a:ln w="25400">
            <a:solidFill>
              <a:schemeClr val="tx1"/>
            </a:solidFill>
            <a:miter lim="800000"/>
            <a:headEnd/>
            <a:tailEnd/>
          </a:ln>
        </p:spPr>
        <p:txBody>
          <a:bodyPr lIns="101358" tIns="50679" rIns="101358" bIns="50679">
            <a:spAutoFit/>
          </a:bodyPr>
          <a:lstStyle>
            <a:lvl1pPr marL="465138" indent="-465138" defTabSz="1014413">
              <a:defRPr sz="2400" b="1">
                <a:solidFill>
                  <a:schemeClr val="tx1"/>
                </a:solidFill>
                <a:latin typeface="Comic Sans MS" charset="0"/>
                <a:ea typeface="ＭＳ Ｐゴシック" charset="0"/>
                <a:cs typeface="ＭＳ Ｐゴシック" charset="0"/>
              </a:defRPr>
            </a:lvl1pPr>
            <a:lvl2pPr marL="742950" indent="-285750" defTabSz="1014413">
              <a:defRPr sz="2400" b="1">
                <a:solidFill>
                  <a:schemeClr val="tx1"/>
                </a:solidFill>
                <a:latin typeface="Comic Sans MS" charset="0"/>
                <a:ea typeface="ＭＳ Ｐゴシック" charset="0"/>
              </a:defRPr>
            </a:lvl2pPr>
            <a:lvl3pPr marL="1143000" indent="-228600" defTabSz="1014413">
              <a:defRPr sz="2400" b="1">
                <a:solidFill>
                  <a:schemeClr val="tx1"/>
                </a:solidFill>
                <a:latin typeface="Comic Sans MS" charset="0"/>
                <a:ea typeface="ＭＳ Ｐゴシック" charset="0"/>
              </a:defRPr>
            </a:lvl3pPr>
            <a:lvl4pPr marL="1600200" indent="-228600" defTabSz="1014413">
              <a:defRPr sz="2400" b="1">
                <a:solidFill>
                  <a:schemeClr val="tx1"/>
                </a:solidFill>
                <a:latin typeface="Comic Sans MS" charset="0"/>
                <a:ea typeface="ＭＳ Ｐゴシック" charset="0"/>
              </a:defRPr>
            </a:lvl4pPr>
            <a:lvl5pPr marL="2057400" indent="-228600" defTabSz="1014413">
              <a:defRPr sz="2400" b="1">
                <a:solidFill>
                  <a:schemeClr val="tx1"/>
                </a:solidFill>
                <a:latin typeface="Comic Sans MS" charset="0"/>
                <a:ea typeface="ＭＳ Ｐゴシック" charset="0"/>
              </a:defRPr>
            </a:lvl5pPr>
            <a:lvl6pPr marL="2514600" indent="-228600" defTabSz="1014413"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defTabSz="1014413"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defTabSz="1014413"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defTabSz="1014413"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defRPr/>
            </a:pPr>
            <a:r>
              <a:rPr lang="en-US" sz="2800" b="0" u="sng" dirty="0">
                <a:latin typeface="Helvetica" charset="0"/>
              </a:rPr>
              <a:t>For each negative, ask 3 questions</a:t>
            </a:r>
            <a:r>
              <a:rPr lang="en-US" sz="2800" b="0" dirty="0">
                <a:latin typeface="Helvetica" charset="0"/>
              </a:rPr>
              <a:t>:</a:t>
            </a:r>
          </a:p>
          <a:p>
            <a:pPr eaLnBrk="1" hangingPunct="1">
              <a:defRPr/>
            </a:pPr>
            <a:endParaRPr lang="en-US" sz="1200" b="0" dirty="0">
              <a:latin typeface="Helvetica" charset="0"/>
            </a:endParaRPr>
          </a:p>
          <a:p>
            <a:pPr eaLnBrk="1" hangingPunct="1">
              <a:buFontTx/>
              <a:buAutoNum type="arabicPeriod"/>
              <a:defRPr/>
            </a:pPr>
            <a:r>
              <a:rPr lang="en-US" b="0" dirty="0">
                <a:latin typeface="Helvetica" charset="0"/>
              </a:rPr>
              <a:t>Are there circumstances in which the negative is a positive?  </a:t>
            </a:r>
          </a:p>
          <a:p>
            <a:pPr eaLnBrk="1" hangingPunct="1">
              <a:buFontTx/>
              <a:buAutoNum type="arabicPeriod"/>
              <a:defRPr/>
            </a:pPr>
            <a:endParaRPr lang="en-US" sz="1000" b="0" dirty="0">
              <a:latin typeface="Helvetica" charset="0"/>
            </a:endParaRPr>
          </a:p>
          <a:p>
            <a:pPr eaLnBrk="1" hangingPunct="1">
              <a:defRPr/>
            </a:pPr>
            <a:r>
              <a:rPr lang="en-US" b="0" dirty="0">
                <a:latin typeface="Helvetica" charset="0"/>
              </a:rPr>
              <a:t>	If yes, add the </a:t>
            </a:r>
            <a:r>
              <a:rPr lang="en-US" b="0" i="1" dirty="0">
                <a:solidFill>
                  <a:srgbClr val="B3C33C"/>
                </a:solidFill>
                <a:latin typeface="Helvetica" charset="0"/>
              </a:rPr>
              <a:t>like and admire (appreciation) </a:t>
            </a:r>
            <a:r>
              <a:rPr lang="en-US" b="0" dirty="0">
                <a:latin typeface="Helvetica" charset="0"/>
              </a:rPr>
              <a:t>section of the one-page profile.</a:t>
            </a:r>
          </a:p>
          <a:p>
            <a:pPr eaLnBrk="1" hangingPunct="1">
              <a:buFontTx/>
              <a:buAutoNum type="arabicPeriod"/>
              <a:defRPr/>
            </a:pPr>
            <a:endParaRPr lang="en-US" b="0" dirty="0">
              <a:latin typeface="Helvetica" charset="0"/>
            </a:endParaRPr>
          </a:p>
          <a:p>
            <a:pPr eaLnBrk="1" hangingPunct="1">
              <a:buFontTx/>
              <a:buAutoNum type="arabicPeriod" startAt="2"/>
              <a:defRPr/>
            </a:pPr>
            <a:r>
              <a:rPr lang="en-US" b="0" dirty="0">
                <a:latin typeface="Helvetica" charset="0"/>
              </a:rPr>
              <a:t>Does the negative reflect something that is important to the person?  </a:t>
            </a:r>
          </a:p>
          <a:p>
            <a:pPr eaLnBrk="1" hangingPunct="1">
              <a:buFontTx/>
              <a:buAutoNum type="arabicPeriod" startAt="2"/>
              <a:defRPr/>
            </a:pPr>
            <a:endParaRPr lang="en-US" sz="1000" b="0" dirty="0">
              <a:latin typeface="Helvetica" charset="0"/>
            </a:endParaRPr>
          </a:p>
          <a:p>
            <a:pPr eaLnBrk="1" hangingPunct="1">
              <a:defRPr/>
            </a:pPr>
            <a:r>
              <a:rPr lang="en-US" b="0" dirty="0">
                <a:latin typeface="Helvetica" charset="0"/>
              </a:rPr>
              <a:t>	If yes, add it to the </a:t>
            </a:r>
            <a:r>
              <a:rPr lang="en-US" b="0" i="1" dirty="0">
                <a:solidFill>
                  <a:srgbClr val="B3C33C"/>
                </a:solidFill>
                <a:latin typeface="Helvetica" charset="0"/>
              </a:rPr>
              <a:t>important to </a:t>
            </a:r>
            <a:r>
              <a:rPr lang="en-US" b="0" dirty="0">
                <a:latin typeface="Helvetica" charset="0"/>
              </a:rPr>
              <a:t>section of the one-page profile.</a:t>
            </a:r>
          </a:p>
          <a:p>
            <a:pPr eaLnBrk="1" hangingPunct="1">
              <a:defRPr/>
            </a:pPr>
            <a:endParaRPr lang="en-US" b="0" dirty="0">
              <a:latin typeface="Helvetica" charset="0"/>
            </a:endParaRPr>
          </a:p>
          <a:p>
            <a:pPr eaLnBrk="1" hangingPunct="1">
              <a:buFontTx/>
              <a:buAutoNum type="arabicPeriod" startAt="3"/>
              <a:defRPr/>
            </a:pPr>
            <a:r>
              <a:rPr lang="en-US" b="0" dirty="0">
                <a:latin typeface="Helvetica" charset="0"/>
              </a:rPr>
              <a:t>Is the negative sometimes a problem,  If yes, what do other people need to know or do to support the person when it is a negative?  </a:t>
            </a:r>
          </a:p>
          <a:p>
            <a:pPr marL="369888" indent="0" eaLnBrk="1" hangingPunct="1">
              <a:defRPr/>
            </a:pPr>
            <a:r>
              <a:rPr lang="en-US" b="0" dirty="0">
                <a:latin typeface="Helvetica" charset="0"/>
              </a:rPr>
              <a:t>Add it to the </a:t>
            </a:r>
            <a:r>
              <a:rPr lang="en-US" altLang="ja-JP" b="0" i="1" dirty="0">
                <a:solidFill>
                  <a:srgbClr val="B3C33C"/>
                </a:solidFill>
                <a:latin typeface="Helvetica" charset="0"/>
              </a:rPr>
              <a:t>how to best support </a:t>
            </a:r>
            <a:r>
              <a:rPr lang="en-US" altLang="ja-JP" b="0" dirty="0">
                <a:latin typeface="Helvetica" charset="0"/>
              </a:rPr>
              <a:t>section of the one-page profile.</a:t>
            </a:r>
            <a:endParaRPr lang="en-US" b="0" dirty="0">
              <a:latin typeface="Helvetica" charset="0"/>
            </a:endParaRPr>
          </a:p>
        </p:txBody>
      </p:sp>
      <p:sp>
        <p:nvSpPr>
          <p:cNvPr id="5" name="TextBox 4">
            <a:extLst>
              <a:ext uri="{FF2B5EF4-FFF2-40B4-BE49-F238E27FC236}">
                <a16:creationId xmlns:a16="http://schemas.microsoft.com/office/drawing/2014/main" id="{20D25DA2-3FD5-1849-BABE-9B995E46FFD9}"/>
              </a:ext>
            </a:extLst>
          </p:cNvPr>
          <p:cNvSpPr txBox="1"/>
          <p:nvPr/>
        </p:nvSpPr>
        <p:spPr>
          <a:xfrm>
            <a:off x="2046202" y="281931"/>
            <a:ext cx="6058069" cy="646331"/>
          </a:xfrm>
          <a:prstGeom prst="rect">
            <a:avLst/>
          </a:prstGeom>
          <a:noFill/>
        </p:spPr>
        <p:txBody>
          <a:bodyPr wrap="none" rtlCol="0">
            <a:spAutoFit/>
          </a:bodyPr>
          <a:lstStyle/>
          <a:p>
            <a:r>
              <a:rPr lang="en-US" sz="3600" b="0" dirty="0">
                <a:solidFill>
                  <a:srgbClr val="B3C33C"/>
                </a:solidFill>
                <a:latin typeface="Helvetica" pitchFamily="2" charset="0"/>
              </a:rPr>
              <a:t>Reputation Exercise – Part 2</a:t>
            </a:r>
          </a:p>
        </p:txBody>
      </p:sp>
      <p:sp>
        <p:nvSpPr>
          <p:cNvPr id="7" name="Rectangle 6">
            <a:extLst>
              <a:ext uri="{FF2B5EF4-FFF2-40B4-BE49-F238E27FC236}">
                <a16:creationId xmlns:a16="http://schemas.microsoft.com/office/drawing/2014/main" id="{A9DE2962-DAB1-854B-92EE-BFDFBBAE2582}"/>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353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1">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561">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656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template">
            <a:extLst>
              <a:ext uri="{FF2B5EF4-FFF2-40B4-BE49-F238E27FC236}">
                <a16:creationId xmlns:a16="http://schemas.microsoft.com/office/drawing/2014/main" id="{A05E6EB6-E268-BA44-9D92-919120E2D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165100"/>
            <a:ext cx="4733925" cy="71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TextBox 2">
            <a:extLst>
              <a:ext uri="{FF2B5EF4-FFF2-40B4-BE49-F238E27FC236}">
                <a16:creationId xmlns:a16="http://schemas.microsoft.com/office/drawing/2014/main" id="{7D52FDC5-584B-A84F-83D8-D79DA3363249}"/>
              </a:ext>
            </a:extLst>
          </p:cNvPr>
          <p:cNvSpPr txBox="1">
            <a:spLocks noChangeArrowheads="1"/>
          </p:cNvSpPr>
          <p:nvPr/>
        </p:nvSpPr>
        <p:spPr bwMode="auto">
          <a:xfrm>
            <a:off x="295275" y="1357313"/>
            <a:ext cx="5008563"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latin typeface="Helvetica" pitchFamily="2" charset="0"/>
              </a:rPr>
              <a:t>Is the negative sometimes a positive for this person?  </a:t>
            </a:r>
            <a:r>
              <a:rPr lang="en-US" altLang="en-US" b="0" dirty="0">
                <a:latin typeface="Helvetica" pitchFamily="2" charset="0"/>
              </a:rPr>
              <a:t>i.e. is</a:t>
            </a:r>
          </a:p>
          <a:p>
            <a:r>
              <a:rPr lang="en-US" altLang="en-US" b="0" dirty="0">
                <a:latin typeface="Helvetica" pitchFamily="2" charset="0"/>
              </a:rPr>
              <a:t>the person sometimes simply</a:t>
            </a:r>
          </a:p>
          <a:p>
            <a:r>
              <a:rPr lang="en-US" altLang="en-US" b="0" dirty="0">
                <a:latin typeface="Helvetica" pitchFamily="2" charset="0"/>
              </a:rPr>
              <a:t>determined or showing perseverance?</a:t>
            </a:r>
          </a:p>
        </p:txBody>
      </p:sp>
      <p:sp>
        <p:nvSpPr>
          <p:cNvPr id="81923" name="TextBox 3">
            <a:extLst>
              <a:ext uri="{FF2B5EF4-FFF2-40B4-BE49-F238E27FC236}">
                <a16:creationId xmlns:a16="http://schemas.microsoft.com/office/drawing/2014/main" id="{13D3E923-D2D4-6641-8A82-AE6BE1B53916}"/>
              </a:ext>
            </a:extLst>
          </p:cNvPr>
          <p:cNvSpPr txBox="1">
            <a:spLocks noChangeArrowheads="1"/>
          </p:cNvSpPr>
          <p:nvPr/>
        </p:nvSpPr>
        <p:spPr bwMode="auto">
          <a:xfrm>
            <a:off x="5834063" y="1662113"/>
            <a:ext cx="1795462"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b="0">
                <a:solidFill>
                  <a:srgbClr val="0000FF"/>
                </a:solidFill>
                <a:latin typeface="Helvetica" pitchFamily="2" charset="0"/>
              </a:rPr>
              <a:t>Determined</a:t>
            </a:r>
          </a:p>
        </p:txBody>
      </p:sp>
      <p:sp>
        <p:nvSpPr>
          <p:cNvPr id="81924" name="TextBox 5">
            <a:extLst>
              <a:ext uri="{FF2B5EF4-FFF2-40B4-BE49-F238E27FC236}">
                <a16:creationId xmlns:a16="http://schemas.microsoft.com/office/drawing/2014/main" id="{5F2AD8CD-2717-4946-9334-6C25F00823A5}"/>
              </a:ext>
            </a:extLst>
          </p:cNvPr>
          <p:cNvSpPr txBox="1">
            <a:spLocks noChangeArrowheads="1"/>
          </p:cNvSpPr>
          <p:nvPr/>
        </p:nvSpPr>
        <p:spPr bwMode="auto">
          <a:xfrm>
            <a:off x="255588" y="290513"/>
            <a:ext cx="3840331" cy="93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700" b="0" dirty="0">
                <a:solidFill>
                  <a:srgbClr val="B3C33C"/>
                </a:solidFill>
                <a:latin typeface="Helvetica" pitchFamily="2" charset="0"/>
              </a:rPr>
              <a:t>Is she </a:t>
            </a:r>
            <a:r>
              <a:rPr lang="en-US" altLang="en-US" sz="2700" u="sng" dirty="0">
                <a:solidFill>
                  <a:srgbClr val="B3C33C"/>
                </a:solidFill>
                <a:latin typeface="Helvetica" pitchFamily="2" charset="0"/>
              </a:rPr>
              <a:t>stubborn </a:t>
            </a:r>
            <a:r>
              <a:rPr lang="en-US" altLang="en-US" sz="2700" b="0" dirty="0">
                <a:solidFill>
                  <a:srgbClr val="B3C33C"/>
                </a:solidFill>
                <a:latin typeface="Helvetica" pitchFamily="2" charset="0"/>
              </a:rPr>
              <a:t>or is it </a:t>
            </a:r>
          </a:p>
          <a:p>
            <a:r>
              <a:rPr lang="en-US" altLang="en-US" sz="2700" b="0" dirty="0">
                <a:solidFill>
                  <a:srgbClr val="B3C33C"/>
                </a:solidFill>
                <a:latin typeface="Helvetica" pitchFamily="2" charset="0"/>
              </a:rPr>
              <a:t>something else?</a:t>
            </a:r>
          </a:p>
        </p:txBody>
      </p:sp>
      <p:sp>
        <p:nvSpPr>
          <p:cNvPr id="81925" name="TextBox 6">
            <a:extLst>
              <a:ext uri="{FF2B5EF4-FFF2-40B4-BE49-F238E27FC236}">
                <a16:creationId xmlns:a16="http://schemas.microsoft.com/office/drawing/2014/main" id="{66709D8C-82D6-D84D-878F-5BF978539E4A}"/>
              </a:ext>
            </a:extLst>
          </p:cNvPr>
          <p:cNvSpPr txBox="1">
            <a:spLocks noChangeArrowheads="1"/>
          </p:cNvSpPr>
          <p:nvPr/>
        </p:nvSpPr>
        <p:spPr bwMode="auto">
          <a:xfrm>
            <a:off x="249238" y="3643313"/>
            <a:ext cx="5054600" cy="1210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latin typeface="Helvetica" pitchFamily="2" charset="0"/>
              </a:rPr>
              <a:t>Does</a:t>
            </a:r>
            <a:r>
              <a:rPr lang="en-US" altLang="en-US" b="0" dirty="0">
                <a:latin typeface="Helvetica" pitchFamily="2" charset="0"/>
              </a:rPr>
              <a:t> </a:t>
            </a:r>
            <a:r>
              <a:rPr lang="en-US" altLang="en-US" dirty="0">
                <a:latin typeface="Helvetica" pitchFamily="2" charset="0"/>
              </a:rPr>
              <a:t>it tell us something about what is important to her?</a:t>
            </a:r>
            <a:r>
              <a:rPr lang="en-US" altLang="en-US" b="0" dirty="0">
                <a:latin typeface="Helvetica" pitchFamily="2" charset="0"/>
              </a:rPr>
              <a:t> i.e. What is she stubborn about?  </a:t>
            </a:r>
            <a:endParaRPr lang="en-US" altLang="en-US" dirty="0">
              <a:latin typeface="Helvetica" pitchFamily="2" charset="0"/>
            </a:endParaRPr>
          </a:p>
        </p:txBody>
      </p:sp>
      <p:sp>
        <p:nvSpPr>
          <p:cNvPr id="81926" name="TextBox 7">
            <a:extLst>
              <a:ext uri="{FF2B5EF4-FFF2-40B4-BE49-F238E27FC236}">
                <a16:creationId xmlns:a16="http://schemas.microsoft.com/office/drawing/2014/main" id="{6FBA29AA-85FF-794A-B79A-FFFE118D50A2}"/>
              </a:ext>
            </a:extLst>
          </p:cNvPr>
          <p:cNvSpPr txBox="1">
            <a:spLocks noChangeArrowheads="1"/>
          </p:cNvSpPr>
          <p:nvPr/>
        </p:nvSpPr>
        <p:spPr bwMode="auto">
          <a:xfrm>
            <a:off x="5638800" y="2890838"/>
            <a:ext cx="3540125"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b="0">
                <a:solidFill>
                  <a:srgbClr val="0000FF"/>
                </a:solidFill>
                <a:latin typeface="Helvetica" pitchFamily="2" charset="0"/>
              </a:rPr>
              <a:t>I like doing things my way unless you can help me see the value in doing it differently. </a:t>
            </a:r>
          </a:p>
        </p:txBody>
      </p:sp>
      <p:sp>
        <p:nvSpPr>
          <p:cNvPr id="81927" name="TextBox 8">
            <a:extLst>
              <a:ext uri="{FF2B5EF4-FFF2-40B4-BE49-F238E27FC236}">
                <a16:creationId xmlns:a16="http://schemas.microsoft.com/office/drawing/2014/main" id="{BB9AD561-9585-814B-9CBB-FD6382656CAA}"/>
              </a:ext>
            </a:extLst>
          </p:cNvPr>
          <p:cNvSpPr txBox="1">
            <a:spLocks noChangeArrowheads="1"/>
          </p:cNvSpPr>
          <p:nvPr/>
        </p:nvSpPr>
        <p:spPr bwMode="auto">
          <a:xfrm>
            <a:off x="255588" y="5167313"/>
            <a:ext cx="4743450" cy="157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b="0" dirty="0">
                <a:latin typeface="Helvetica" pitchFamily="2" charset="0"/>
              </a:rPr>
              <a:t>Is she sometimes just being plain</a:t>
            </a:r>
          </a:p>
          <a:p>
            <a:r>
              <a:rPr lang="en-US" altLang="en-US" b="0" dirty="0">
                <a:latin typeface="Helvetica" pitchFamily="2" charset="0"/>
              </a:rPr>
              <a:t>old stubborn?  If so, </a:t>
            </a:r>
            <a:r>
              <a:rPr lang="en-US" altLang="en-US" dirty="0">
                <a:latin typeface="Helvetica" pitchFamily="2" charset="0"/>
              </a:rPr>
              <a:t>does she want support with this and what does that look like?</a:t>
            </a:r>
          </a:p>
        </p:txBody>
      </p:sp>
      <p:sp>
        <p:nvSpPr>
          <p:cNvPr id="81928" name="TextBox 9">
            <a:extLst>
              <a:ext uri="{FF2B5EF4-FFF2-40B4-BE49-F238E27FC236}">
                <a16:creationId xmlns:a16="http://schemas.microsoft.com/office/drawing/2014/main" id="{0F997498-E9CD-1944-81CF-345F523097F6}"/>
              </a:ext>
            </a:extLst>
          </p:cNvPr>
          <p:cNvSpPr txBox="1">
            <a:spLocks noChangeArrowheads="1"/>
          </p:cNvSpPr>
          <p:nvPr/>
        </p:nvSpPr>
        <p:spPr bwMode="auto">
          <a:xfrm>
            <a:off x="5562600" y="4725988"/>
            <a:ext cx="3932238"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b="0">
                <a:solidFill>
                  <a:srgbClr val="0000FF"/>
                </a:solidFill>
                <a:latin typeface="Helvetica" pitchFamily="2" charset="0"/>
              </a:rPr>
              <a:t>When I’m tired, I’m sometimes </a:t>
            </a:r>
          </a:p>
          <a:p>
            <a:r>
              <a:rPr lang="en-US" altLang="en-US" sz="2000" b="0">
                <a:solidFill>
                  <a:srgbClr val="0000FF"/>
                </a:solidFill>
                <a:latin typeface="Helvetica" pitchFamily="2" charset="0"/>
              </a:rPr>
              <a:t>stubborn for no reason at all.  Suggest that we can do the activity or have the conversation later.</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028F9615-D60F-304F-A4C2-0FA8F04E4F4B}"/>
              </a:ext>
            </a:extLst>
          </p:cNvPr>
          <p:cNvPicPr>
            <a:picLocks noChangeAspect="1"/>
          </p:cNvPicPr>
          <p:nvPr/>
        </p:nvPicPr>
        <p:blipFill>
          <a:blip r:embed="rId3">
            <a:extLst>
              <a:ext uri="{28A0092B-C50C-407E-A947-70E740481C1C}">
                <a14:useLocalDpi xmlns:a14="http://schemas.microsoft.com/office/drawing/2010/main" val="0"/>
              </a:ext>
            </a:extLst>
          </a:blip>
          <a:srcRect l="2216" t="3017" r="3510" b="3505"/>
          <a:stretch>
            <a:fillRect/>
          </a:stretch>
        </p:blipFill>
        <p:spPr bwMode="auto">
          <a:xfrm>
            <a:off x="-690818" y="0"/>
            <a:ext cx="11619506" cy="758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D3C906E2-2FCD-BC47-AAA5-C9B39175A445}"/>
              </a:ext>
            </a:extLst>
          </p:cNvPr>
          <p:cNvSpPr txBox="1"/>
          <p:nvPr/>
        </p:nvSpPr>
        <p:spPr>
          <a:xfrm>
            <a:off x="-411163" y="23019"/>
            <a:ext cx="5486400" cy="7833519"/>
          </a:xfrm>
          <a:prstGeom prst="rect">
            <a:avLst/>
          </a:prstGeom>
          <a:solidFill>
            <a:schemeClr val="tx1"/>
          </a:solidFill>
        </p:spPr>
        <p:txBody>
          <a:bodyPr wrap="square" rtlCol="0">
            <a:spAutoFit/>
          </a:bodyPr>
          <a:lstStyle/>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16890</TotalTime>
  <Words>2397</Words>
  <Application>Microsoft Macintosh PowerPoint</Application>
  <PresentationFormat>Custom</PresentationFormat>
  <Paragraphs>388</Paragraphs>
  <Slides>38</Slides>
  <Notes>33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Comic Sans MS</vt:lpstr>
      <vt:lpstr>Helvetica</vt:lpstr>
      <vt:lpstr>Lucida Handwriting</vt:lpstr>
      <vt:lpstr>Palatino Linotype</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Language </vt:lpstr>
      <vt:lpstr>PowerPoint Presentation</vt:lpstr>
      <vt:lpstr>PowerPoint Presentation</vt:lpstr>
      <vt:lpstr>PowerPoint Presentation</vt:lpstr>
      <vt:lpstr>Barb’s Morning Ritual</vt:lpstr>
      <vt:lpstr>PowerPoint Presentation</vt:lpstr>
      <vt:lpstr>It was important to Joan to be  able to stay in bed for 30 minutes after being woken in the morning so as she could say her prayers, we discovered that what wasn’t working  for her was that  this only happened when the staff who  knew her well were on duty.</vt:lpstr>
      <vt:lpstr>PowerPoint Presentation</vt:lpstr>
      <vt:lpstr>PowerPoint Presentation</vt:lpstr>
      <vt:lpstr>PowerPoint Presentation</vt:lpstr>
      <vt:lpstr>PowerPoint Presentation</vt:lpstr>
      <vt:lpstr>PowerPoint Presentation</vt:lpstr>
      <vt:lpstr>  Your Good Day/Bad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Given the medication that someone is taking…Ritalin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Barb Swartz</cp:lastModifiedBy>
  <cp:revision>55</cp:revision>
  <cp:lastPrinted>2020-01-26T20:18:56Z</cp:lastPrinted>
  <dcterms:created xsi:type="dcterms:W3CDTF">2019-06-09T20:53:39Z</dcterms:created>
  <dcterms:modified xsi:type="dcterms:W3CDTF">2022-09-15T18:13:27Z</dcterms:modified>
  <cp:category/>
</cp:coreProperties>
</file>