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2" r:id="rId1"/>
  </p:sldMasterIdLst>
  <p:notesMasterIdLst>
    <p:notesMasterId r:id="rId34"/>
  </p:notesMasterIdLst>
  <p:handoutMasterIdLst>
    <p:handoutMasterId r:id="rId35"/>
  </p:handoutMasterIdLst>
  <p:sldIdLst>
    <p:sldId id="258" r:id="rId2"/>
    <p:sldId id="701" r:id="rId3"/>
    <p:sldId id="573" r:id="rId4"/>
    <p:sldId id="887" r:id="rId5"/>
    <p:sldId id="742" r:id="rId6"/>
    <p:sldId id="743" r:id="rId7"/>
    <p:sldId id="744" r:id="rId8"/>
    <p:sldId id="745" r:id="rId9"/>
    <p:sldId id="889" r:id="rId10"/>
    <p:sldId id="653" r:id="rId11"/>
    <p:sldId id="627" r:id="rId12"/>
    <p:sldId id="654" r:id="rId13"/>
    <p:sldId id="619" r:id="rId14"/>
    <p:sldId id="621" r:id="rId15"/>
    <p:sldId id="620" r:id="rId16"/>
    <p:sldId id="637" r:id="rId17"/>
    <p:sldId id="638" r:id="rId18"/>
    <p:sldId id="639" r:id="rId19"/>
    <p:sldId id="623" r:id="rId20"/>
    <p:sldId id="624" r:id="rId21"/>
    <p:sldId id="888" r:id="rId22"/>
    <p:sldId id="576" r:id="rId23"/>
    <p:sldId id="891" r:id="rId24"/>
    <p:sldId id="711" r:id="rId25"/>
    <p:sldId id="456" r:id="rId26"/>
    <p:sldId id="885" r:id="rId27"/>
    <p:sldId id="879" r:id="rId28"/>
    <p:sldId id="679" r:id="rId29"/>
    <p:sldId id="680" r:id="rId30"/>
    <p:sldId id="681" r:id="rId31"/>
    <p:sldId id="762" r:id="rId32"/>
    <p:sldId id="682" r:id="rId33"/>
  </p:sldIdLst>
  <p:sldSz cx="10150475" cy="7589838"/>
  <p:notesSz cx="6858000" cy="9296400"/>
  <p:defaultTextStyle>
    <a:defPPr>
      <a:defRPr lang="en-US"/>
    </a:defPPr>
    <a:lvl1pPr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391">
          <p15:clr>
            <a:srgbClr val="A4A3A4"/>
          </p15:clr>
        </p15:guide>
        <p15:guide id="2" pos="3197">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B3C33C"/>
    <a:srgbClr val="094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7"/>
    <p:restoredTop sz="96190"/>
  </p:normalViewPr>
  <p:slideViewPr>
    <p:cSldViewPr>
      <p:cViewPr varScale="1">
        <p:scale>
          <a:sx n="111" d="100"/>
          <a:sy n="111" d="100"/>
        </p:scale>
        <p:origin x="1872" y="200"/>
      </p:cViewPr>
      <p:guideLst>
        <p:guide orient="horz" pos="2391"/>
        <p:guide pos="3197"/>
      </p:guideLst>
    </p:cSldViewPr>
  </p:slideViewPr>
  <p:notesTextViewPr>
    <p:cViewPr>
      <p:scale>
        <a:sx n="100" d="100"/>
        <a:sy n="100" d="100"/>
      </p:scale>
      <p:origin x="0" y="0"/>
    </p:cViewPr>
  </p:notesTextViewPr>
  <p:sorterViewPr>
    <p:cViewPr>
      <p:scale>
        <a:sx n="58" d="100"/>
        <a:sy n="58" d="100"/>
      </p:scale>
      <p:origin x="0" y="75208"/>
    </p:cViewPr>
  </p:sorterViewPr>
  <p:notesViewPr>
    <p:cSldViewPr>
      <p:cViewPr>
        <p:scale>
          <a:sx n="100" d="100"/>
          <a:sy n="100" d="100"/>
        </p:scale>
        <p:origin x="-72" y="21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9B6327B7-F92C-7741-9EA8-FB6CA35C226D}"/>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46435" name="Rectangle 3">
            <a:extLst>
              <a:ext uri="{FF2B5EF4-FFF2-40B4-BE49-F238E27FC236}">
                <a16:creationId xmlns:a16="http://schemas.microsoft.com/office/drawing/2014/main" id="{CCCF44DC-9533-334E-97A3-10639A3A25AA}"/>
              </a:ext>
            </a:extLst>
          </p:cNvPr>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mn-cs"/>
              </a:defRPr>
            </a:lvl1pPr>
          </a:lstStyle>
          <a:p>
            <a:pPr>
              <a:defRPr/>
            </a:pPr>
            <a:endParaRPr lang="en-US"/>
          </a:p>
        </p:txBody>
      </p:sp>
      <p:sp>
        <p:nvSpPr>
          <p:cNvPr id="146436" name="Rectangle 4">
            <a:extLst>
              <a:ext uri="{FF2B5EF4-FFF2-40B4-BE49-F238E27FC236}">
                <a16:creationId xmlns:a16="http://schemas.microsoft.com/office/drawing/2014/main" id="{326A4ED5-85F4-D14D-BCEE-5B7FC90997DE}"/>
              </a:ext>
            </a:extLst>
          </p:cNvPr>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46437" name="Rectangle 5">
            <a:extLst>
              <a:ext uri="{FF2B5EF4-FFF2-40B4-BE49-F238E27FC236}">
                <a16:creationId xmlns:a16="http://schemas.microsoft.com/office/drawing/2014/main" id="{402F213C-580B-D64C-BBF1-745D8891628E}"/>
              </a:ext>
            </a:extLst>
          </p:cNvPr>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5A839139-F9F7-5F47-875C-8FE7D9367486}" type="slidenum">
              <a:rPr lang="en-US" altLang="en-US"/>
              <a:pPr>
                <a:defRPr/>
              </a:pPr>
              <a:t>‹#›</a:t>
            </a:fld>
            <a:endParaRPr lang="en-US" altLang="en-US"/>
          </a:p>
        </p:txBody>
      </p:sp>
    </p:spTree>
    <p:extLst>
      <p:ext uri="{BB962C8B-B14F-4D97-AF65-F5344CB8AC3E}">
        <p14:creationId xmlns:p14="http://schemas.microsoft.com/office/powerpoint/2010/main" val="38415821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0859AABD-9F2D-BF49-92E6-2E77B38B233D}"/>
              </a:ext>
            </a:extLst>
          </p:cNvPr>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93539" name="Rectangle 3">
            <a:extLst>
              <a:ext uri="{FF2B5EF4-FFF2-40B4-BE49-F238E27FC236}">
                <a16:creationId xmlns:a16="http://schemas.microsoft.com/office/drawing/2014/main" id="{1C977C6F-60BF-A740-ACF6-7BBC85C1E7C4}"/>
              </a:ext>
            </a:extLst>
          </p:cNvPr>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mn-cs"/>
              </a:defRPr>
            </a:lvl1pPr>
          </a:lstStyle>
          <a:p>
            <a:pPr>
              <a:defRPr/>
            </a:pPr>
            <a:endParaRPr lang="en-US"/>
          </a:p>
        </p:txBody>
      </p:sp>
      <p:sp>
        <p:nvSpPr>
          <p:cNvPr id="16388" name="Rectangle 4">
            <a:extLst>
              <a:ext uri="{FF2B5EF4-FFF2-40B4-BE49-F238E27FC236}">
                <a16:creationId xmlns:a16="http://schemas.microsoft.com/office/drawing/2014/main" id="{907490B1-D2AD-454F-BEBC-8164AAC50115}"/>
              </a:ext>
            </a:extLst>
          </p:cNvPr>
          <p:cNvSpPr>
            <a:spLocks noGrp="1" noRot="1" noChangeAspect="1" noChangeArrowheads="1" noTextEdit="1"/>
          </p:cNvSpPr>
          <p:nvPr>
            <p:ph type="sldImg" idx="2"/>
          </p:nvPr>
        </p:nvSpPr>
        <p:spPr bwMode="auto">
          <a:xfrm>
            <a:off x="1098550" y="696913"/>
            <a:ext cx="4662488"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93541" name="Rectangle 5">
            <a:extLst>
              <a:ext uri="{FF2B5EF4-FFF2-40B4-BE49-F238E27FC236}">
                <a16:creationId xmlns:a16="http://schemas.microsoft.com/office/drawing/2014/main" id="{294E7A37-6951-2A45-AA51-4092A170E123}"/>
              </a:ext>
            </a:extLst>
          </p:cNvPr>
          <p:cNvSpPr>
            <a:spLocks noGrp="1" noChangeArrowheads="1"/>
          </p:cNvSpPr>
          <p:nvPr>
            <p:ph type="body" sz="quarter" idx="3"/>
          </p:nvPr>
        </p:nvSpPr>
        <p:spPr bwMode="auto">
          <a:xfrm>
            <a:off x="685800" y="4414838"/>
            <a:ext cx="5486400" cy="4184650"/>
          </a:xfrm>
          <a:prstGeom prst="rect">
            <a:avLst/>
          </a:prstGeom>
          <a:no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3542" name="Rectangle 6">
            <a:extLst>
              <a:ext uri="{FF2B5EF4-FFF2-40B4-BE49-F238E27FC236}">
                <a16:creationId xmlns:a16="http://schemas.microsoft.com/office/drawing/2014/main" id="{50420205-4021-4B43-B7BD-B3F625426BF5}"/>
              </a:ext>
            </a:extLst>
          </p:cNvPr>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mn-cs"/>
              </a:defRPr>
            </a:lvl1pPr>
          </a:lstStyle>
          <a:p>
            <a:pPr>
              <a:defRPr/>
            </a:pPr>
            <a:endParaRPr lang="en-US"/>
          </a:p>
        </p:txBody>
      </p:sp>
      <p:sp>
        <p:nvSpPr>
          <p:cNvPr id="193543" name="Rectangle 7">
            <a:extLst>
              <a:ext uri="{FF2B5EF4-FFF2-40B4-BE49-F238E27FC236}">
                <a16:creationId xmlns:a16="http://schemas.microsoft.com/office/drawing/2014/main" id="{077180D0-FC02-B84B-B456-1B7B1D1D5A43}"/>
              </a:ext>
            </a:extLst>
          </p:cNvPr>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atin typeface="Arial" panose="020B0604020202020204" pitchFamily="34" charset="0"/>
              </a:defRPr>
            </a:lvl1pPr>
          </a:lstStyle>
          <a:p>
            <a:pPr>
              <a:defRPr/>
            </a:pPr>
            <a:fld id="{61965003-6494-6247-8ECF-A6A2C31F2B8F}" type="slidenum">
              <a:rPr lang="en-US" altLang="en-US"/>
              <a:pPr>
                <a:defRPr/>
              </a:pPr>
              <a:t>‹#›</a:t>
            </a:fld>
            <a:endParaRPr lang="en-US" altLang="en-US"/>
          </a:p>
        </p:txBody>
      </p:sp>
    </p:spTree>
    <p:extLst>
      <p:ext uri="{BB962C8B-B14F-4D97-AF65-F5344CB8AC3E}">
        <p14:creationId xmlns:p14="http://schemas.microsoft.com/office/powerpoint/2010/main" val="38974720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b="1"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3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50EFB71F-E581-8840-997C-BBFB85E1E508}"/>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4BF95A8D-F142-2846-A61C-9D69CAE4B3A8}"/>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21507" name="Slide Number Placeholder 3">
            <a:extLst>
              <a:ext uri="{FF2B5EF4-FFF2-40B4-BE49-F238E27FC236}">
                <a16:creationId xmlns:a16="http://schemas.microsoft.com/office/drawing/2014/main" id="{DB91F49D-3C9D-964F-B1DC-992CB35631B2}"/>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79834BE-2E88-0D4F-92E6-ED007F269681}" type="slidenum">
              <a:rPr lang="en-US" altLang="en-US" sz="1200" b="0" smtClean="0">
                <a:latin typeface="Arial" panose="020B0604020202020204" pitchFamily="34" charset="0"/>
              </a:rPr>
              <a:pPr/>
              <a:t>2</a:t>
            </a:fld>
            <a:endParaRPr lang="en-US" altLang="en-US" sz="1200" b="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7AD5FCBC-DCC8-B445-B72F-9102F3847F7D}"/>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F3341837-5449-E94A-95DF-8BBB2092966D}"/>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41987" name="Slide Number Placeholder 3">
            <a:extLst>
              <a:ext uri="{FF2B5EF4-FFF2-40B4-BE49-F238E27FC236}">
                <a16:creationId xmlns:a16="http://schemas.microsoft.com/office/drawing/2014/main" id="{99C6A1DD-F059-D443-A107-C545F7AEFED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A441239-7054-DF43-A0F9-5513CF0C66D4}" type="slidenum">
              <a:rPr lang="en-US" altLang="en-US" sz="1200" b="0" smtClean="0">
                <a:latin typeface="Arial" panose="020B0604020202020204" pitchFamily="34" charset="0"/>
              </a:rPr>
              <a:pPr/>
              <a:t>12</a:t>
            </a:fld>
            <a:endParaRPr lang="en-US" altLang="en-US" sz="1200" b="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FDD8CF09-50EA-C24D-86A9-E0A9FFA5DFCB}"/>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AF1B3076-8801-D745-94EB-87FA832CC2F6}" type="slidenum">
              <a:rPr lang="en-US" altLang="en-US" sz="1200" b="0" smtClean="0">
                <a:latin typeface="Arial" panose="020B0604020202020204" pitchFamily="34" charset="0"/>
              </a:rPr>
              <a:pPr/>
              <a:t>13</a:t>
            </a:fld>
            <a:endParaRPr lang="en-US" altLang="en-US" sz="1200" b="0">
              <a:latin typeface="Arial" panose="020B0604020202020204" pitchFamily="34" charset="0"/>
            </a:endParaRPr>
          </a:p>
        </p:txBody>
      </p:sp>
      <p:sp>
        <p:nvSpPr>
          <p:cNvPr id="44034" name="Rectangle 2">
            <a:extLst>
              <a:ext uri="{FF2B5EF4-FFF2-40B4-BE49-F238E27FC236}">
                <a16:creationId xmlns:a16="http://schemas.microsoft.com/office/drawing/2014/main" id="{B316479F-74CD-8E4A-995C-2FF3C4D92218}"/>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A14FDFC0-00BA-0040-8C13-A4B3FEAE14E0}"/>
              </a:ext>
            </a:extLst>
          </p:cNvPr>
          <p:cNvSpPr>
            <a:spLocks noGrp="1" noChangeArrowheads="1"/>
          </p:cNvSpPr>
          <p:nvPr>
            <p:ph type="body" idx="1"/>
          </p:nvPr>
        </p:nvSpPr>
        <p:spPr>
          <a:xfrm>
            <a:off x="914400" y="4416425"/>
            <a:ext cx="5029200" cy="4183063"/>
          </a:xfrm>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5BAC0D30-2DF7-B943-921D-504823A6121B}"/>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CB7A867A-D8D7-BF4E-A3DF-AF6F17B879A7}"/>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56D31865-64DF-A242-8602-CB431BC797E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977A8AB-7BDE-4148-92C6-3107DCC38E72}" type="slidenum">
              <a:rPr lang="en-US" altLang="en-US" sz="1200" b="0" smtClean="0">
                <a:latin typeface="Arial" panose="020B0604020202020204" pitchFamily="34" charset="0"/>
              </a:rPr>
              <a:pPr/>
              <a:t>14</a:t>
            </a:fld>
            <a:endParaRPr lang="en-US" altLang="en-US" sz="1200" b="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190E9C9-AC79-E749-9B8F-7CD3A1E21F1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4317563-4CB0-EA41-9E0F-BF68791EF5E0}" type="slidenum">
              <a:rPr lang="en-US" altLang="en-US" sz="1200" b="0" smtClean="0">
                <a:latin typeface="Arial" panose="020B0604020202020204" pitchFamily="34" charset="0"/>
              </a:rPr>
              <a:pPr/>
              <a:t>15</a:t>
            </a:fld>
            <a:endParaRPr lang="en-US" altLang="en-US" sz="1200" b="0">
              <a:latin typeface="Arial" panose="020B0604020202020204" pitchFamily="34" charset="0"/>
            </a:endParaRPr>
          </a:p>
        </p:txBody>
      </p:sp>
      <p:sp>
        <p:nvSpPr>
          <p:cNvPr id="48130" name="Rectangle 2">
            <a:extLst>
              <a:ext uri="{FF2B5EF4-FFF2-40B4-BE49-F238E27FC236}">
                <a16:creationId xmlns:a16="http://schemas.microsoft.com/office/drawing/2014/main" id="{34D33958-7582-394E-AFBF-4D6295E5DF07}"/>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5EC37A90-A6C6-3943-A405-057510A67152}"/>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BF5C405A-8F29-3A4A-B778-7F334EE2C558}"/>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7EAC54A6-71B2-6049-B618-422EA7445FAE}"/>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326DC431-2D6E-D347-87A0-97F965A1D216}"/>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26738AE-C9E5-BF41-8390-7C4406B8616F}" type="slidenum">
              <a:rPr lang="en-US" altLang="en-US" sz="1200" b="0" smtClean="0">
                <a:latin typeface="Arial" panose="020B0604020202020204" pitchFamily="34" charset="0"/>
              </a:rPr>
              <a:pPr/>
              <a:t>16</a:t>
            </a:fld>
            <a:endParaRPr lang="en-US" altLang="en-US" sz="1200" b="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9492B4D4-5A76-B843-B794-19DCD7838704}"/>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69AA5D56-929E-BC48-987A-32EB05A30724}"/>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7B025998-7373-1C43-8755-2B8E88FD9F7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513DF89-6E53-0546-A335-E59DF5CE9D68}" type="slidenum">
              <a:rPr lang="en-US" altLang="en-US" sz="1200" b="0" smtClean="0">
                <a:latin typeface="Arial" panose="020B0604020202020204" pitchFamily="34" charset="0"/>
              </a:rPr>
              <a:pPr/>
              <a:t>17</a:t>
            </a:fld>
            <a:endParaRPr lang="en-US" altLang="en-US" sz="1200" b="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E80949F-973F-8847-99B8-1A87B5D796B5}"/>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1EE2A107-5C4D-F646-A67C-B951E072AAFF}"/>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9EEA7059-54D2-BD4C-8B36-19FCBF8C8E03}"/>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E9153F5-925B-E741-9492-179D23A3C3BB}" type="slidenum">
              <a:rPr lang="en-US" altLang="en-US" sz="1200" b="0" smtClean="0">
                <a:latin typeface="Arial" panose="020B0604020202020204" pitchFamily="34" charset="0"/>
              </a:rPr>
              <a:pPr/>
              <a:t>18</a:t>
            </a:fld>
            <a:endParaRPr lang="en-US" altLang="en-US" sz="1200" b="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6DDDFB62-0ABC-D746-B04D-4E1891BCBC54}"/>
              </a:ext>
            </a:extLst>
          </p:cNvPr>
          <p:cNvSpPr>
            <a:spLocks noGrp="1" noRot="1" noChangeAspect="1" noChangeArrowheads="1" noTextEdit="1"/>
          </p:cNvSpPr>
          <p:nvPr>
            <p:ph type="sldImg"/>
          </p:nvPr>
        </p:nvSpPr>
        <p:spPr>
          <a:ln/>
        </p:spPr>
      </p:sp>
      <p:sp>
        <p:nvSpPr>
          <p:cNvPr id="56322" name="Rectangle 3">
            <a:extLst>
              <a:ext uri="{FF2B5EF4-FFF2-40B4-BE49-F238E27FC236}">
                <a16:creationId xmlns:a16="http://schemas.microsoft.com/office/drawing/2014/main" id="{3721945A-8175-644A-95E1-081F1C2066AD}"/>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D0A27D60-4B4F-774E-A93D-76CC04BBEA51}"/>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6C72F932-0AD5-6543-9F82-08330B36C981}"/>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GB" altLang="en-US" dirty="0">
              <a:latin typeface="Arial" panose="020B0604020202020204" pitchFamily="34" charset="0"/>
              <a:ea typeface="ＭＳ Ｐゴシック" panose="020B0600070205080204" pitchFamily="34" charset="-128"/>
            </a:endParaRPr>
          </a:p>
        </p:txBody>
      </p:sp>
      <p:sp>
        <p:nvSpPr>
          <p:cNvPr id="60419" name="Slide Number Placeholder 3">
            <a:extLst>
              <a:ext uri="{FF2B5EF4-FFF2-40B4-BE49-F238E27FC236}">
                <a16:creationId xmlns:a16="http://schemas.microsoft.com/office/drawing/2014/main" id="{66AE59DC-983D-4F4F-811C-845BA4BF1623}"/>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AE1F813-A794-0647-A1A4-4B69E04785EF}" type="slidenum">
              <a:rPr lang="en-US" altLang="en-US" sz="1200" b="0" smtClean="0">
                <a:latin typeface="Arial" panose="020B0604020202020204" pitchFamily="34" charset="0"/>
              </a:rPr>
              <a:pPr/>
              <a:t>20</a:t>
            </a:fld>
            <a:endParaRPr lang="en-US" altLang="en-US" sz="1200" b="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2990D29E-2656-EF42-8F74-B3C466D20A0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BA8477D-8E01-764A-A704-E5ECC474D60F}" type="slidenum">
              <a:rPr lang="en-GB" altLang="en-US" sz="1200" b="0" smtClean="0">
                <a:latin typeface="Times New Roman" panose="02020603050405020304" pitchFamily="18" charset="0"/>
              </a:rPr>
              <a:pPr/>
              <a:t>21</a:t>
            </a:fld>
            <a:endParaRPr lang="en-GB" altLang="en-US" sz="1200" b="0">
              <a:latin typeface="Times New Roman" panose="02020603050405020304" pitchFamily="18" charset="0"/>
            </a:endParaRPr>
          </a:p>
        </p:txBody>
      </p:sp>
      <p:sp>
        <p:nvSpPr>
          <p:cNvPr id="64514" name="Rectangle 2">
            <a:extLst>
              <a:ext uri="{FF2B5EF4-FFF2-40B4-BE49-F238E27FC236}">
                <a16:creationId xmlns:a16="http://schemas.microsoft.com/office/drawing/2014/main" id="{554690F0-BD27-AC4B-8DD0-72C048D92400}"/>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A4B44726-7823-DC47-9D70-21F80DBAC096}"/>
              </a:ext>
            </a:extLst>
          </p:cNvPr>
          <p:cNvSpPr>
            <a:spLocks noGrp="1" noChangeArrowheads="1"/>
          </p:cNvSpPr>
          <p:nvPr>
            <p:ph type="body" idx="1"/>
          </p:nvPr>
        </p:nvSpPr>
        <p:spPr>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GB"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54128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6A9CE2CD-7369-924C-A3D2-C5C626557B7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A7CB522-B93A-A54D-80ED-6AA4A0A34E0C}" type="slidenum">
              <a:rPr lang="en-US" altLang="en-US" sz="1200" b="0" smtClean="0">
                <a:latin typeface="Arial" panose="020B0604020202020204" pitchFamily="34" charset="0"/>
              </a:rPr>
              <a:pPr/>
              <a:t>3</a:t>
            </a:fld>
            <a:endParaRPr lang="en-US" altLang="en-US" sz="1200" b="0">
              <a:latin typeface="Arial" panose="020B0604020202020204" pitchFamily="34" charset="0"/>
            </a:endParaRPr>
          </a:p>
        </p:txBody>
      </p:sp>
      <p:sp>
        <p:nvSpPr>
          <p:cNvPr id="23554" name="Rectangle 2">
            <a:extLst>
              <a:ext uri="{FF2B5EF4-FFF2-40B4-BE49-F238E27FC236}">
                <a16:creationId xmlns:a16="http://schemas.microsoft.com/office/drawing/2014/main" id="{936E613E-E9CE-2D41-B135-5D92CB769D6D}"/>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663366CD-6233-D840-9A31-C7BAF8E3F7D9}"/>
              </a:ext>
            </a:extLst>
          </p:cNvPr>
          <p:cNvSpPr>
            <a:spLocks noGrp="1" noChangeArrowheads="1"/>
          </p:cNvSpPr>
          <p:nvPr>
            <p:ph type="body" idx="1"/>
          </p:nvPr>
        </p:nvSpPr>
        <p:spPr>
          <a:xfrm>
            <a:off x="914400" y="4414838"/>
            <a:ext cx="5029200" cy="4184650"/>
          </a:xfrm>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GB" altLang="en-US" sz="1600" dirty="0">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D776AE1F-0526-EC48-B5BF-A7AA590F1961}"/>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3B1807A2-F3FA-974B-9695-F9F69C20FB1D}"/>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r>
              <a:rPr lang="en-US" altLang="en-US" u="sng" dirty="0">
                <a:latin typeface="Arial" panose="020B0604020202020204" pitchFamily="34" charset="0"/>
                <a:ea typeface="ＭＳ Ｐゴシック" panose="020B0600070205080204" pitchFamily="34" charset="-128"/>
              </a:rPr>
              <a:t>PURPOSE:  </a:t>
            </a:r>
          </a:p>
          <a:p>
            <a:r>
              <a:rPr lang="en-US" altLang="en-US" b="1" dirty="0">
                <a:latin typeface="Arial" panose="020B0604020202020204" pitchFamily="34" charset="0"/>
                <a:ea typeface="ＭＳ Ｐゴシック" panose="020B0600070205080204" pitchFamily="34" charset="-128"/>
              </a:rPr>
              <a:t>Relationship map</a:t>
            </a:r>
          </a:p>
          <a:p>
            <a:endParaRPr lang="en-US" altLang="en-US" b="1" dirty="0">
              <a:latin typeface="Arial" panose="020B0604020202020204" pitchFamily="34" charset="0"/>
              <a:ea typeface="ＭＳ Ｐゴシック" panose="020B0600070205080204" pitchFamily="34" charset="-128"/>
            </a:endParaRPr>
          </a:p>
          <a:p>
            <a:r>
              <a:rPr lang="en-US" altLang="en-US" b="0" dirty="0">
                <a:latin typeface="Arial" panose="020B0604020202020204" pitchFamily="34" charset="0"/>
                <a:ea typeface="ＭＳ Ｐゴシック" panose="020B0600070205080204" pitchFamily="34" charset="-128"/>
              </a:rPr>
              <a:t>To teach people a good way of finding out who is important to the person.</a:t>
            </a:r>
          </a:p>
          <a:p>
            <a:r>
              <a:rPr lang="en-US" altLang="en-US" b="0" dirty="0">
                <a:latin typeface="Arial" panose="020B0604020202020204" pitchFamily="34" charset="0"/>
                <a:ea typeface="ＭＳ Ｐゴシック" panose="020B0600070205080204" pitchFamily="34" charset="-128"/>
              </a:rPr>
              <a:t>To identify who to talk to and involve in person-</a:t>
            </a:r>
            <a:r>
              <a:rPr lang="en-US" altLang="en-US" b="0" dirty="0" err="1">
                <a:latin typeface="Arial" panose="020B0604020202020204" pitchFamily="34" charset="0"/>
                <a:ea typeface="ＭＳ Ｐゴシック" panose="020B0600070205080204" pitchFamily="34" charset="-128"/>
              </a:rPr>
              <a:t>centred</a:t>
            </a:r>
            <a:r>
              <a:rPr lang="en-US" altLang="en-US" b="0" dirty="0">
                <a:latin typeface="Arial" panose="020B0604020202020204" pitchFamily="34" charset="0"/>
                <a:ea typeface="ＭＳ Ｐゴシック" panose="020B0600070205080204" pitchFamily="34" charset="-128"/>
              </a:rPr>
              <a:t> planning and supporting the person</a:t>
            </a:r>
          </a:p>
          <a:p>
            <a:r>
              <a:rPr lang="en-US" altLang="en-US" b="0" dirty="0">
                <a:latin typeface="Arial" panose="020B0604020202020204" pitchFamily="34" charset="0"/>
                <a:ea typeface="ＭＳ Ｐゴシック" panose="020B0600070205080204" pitchFamily="34" charset="-128"/>
              </a:rPr>
              <a:t>To emphasize how different the relationships are in their lives when compared to many people who use services.</a:t>
            </a:r>
          </a:p>
          <a:p>
            <a:r>
              <a:rPr lang="en-US" altLang="en-US" dirty="0">
                <a:latin typeface="Arial" panose="020B0604020202020204" pitchFamily="34" charset="0"/>
                <a:ea typeface="ＭＳ Ｐゴシック" panose="020B0600070205080204" pitchFamily="34" charset="-128"/>
              </a:rPr>
              <a:t> </a:t>
            </a:r>
          </a:p>
          <a:p>
            <a:r>
              <a:rPr lang="en-US" altLang="en-US" u="sng" dirty="0">
                <a:latin typeface="Arial" panose="020B0604020202020204" pitchFamily="34" charset="0"/>
                <a:ea typeface="ＭＳ Ｐゴシック" panose="020B0600070205080204" pitchFamily="34" charset="-128"/>
              </a:rPr>
              <a:t>TALKING POINTS:</a:t>
            </a:r>
          </a:p>
          <a:p>
            <a:pPr>
              <a:buFontTx/>
              <a:buChar char="•"/>
            </a:pPr>
            <a:r>
              <a:rPr lang="en-US" altLang="en-US" b="0" dirty="0">
                <a:latin typeface="Arial" panose="020B0604020202020204" pitchFamily="34" charset="0"/>
                <a:ea typeface="ＭＳ Ｐゴシック" panose="020B0600070205080204" pitchFamily="34" charset="-128"/>
              </a:rPr>
              <a:t>Review your own relationship map with the group (on flip chart)</a:t>
            </a:r>
          </a:p>
          <a:p>
            <a:pPr>
              <a:buFontTx/>
              <a:buChar char="•"/>
            </a:pPr>
            <a:r>
              <a:rPr lang="en-US" altLang="en-US" b="0" dirty="0">
                <a:latin typeface="Arial" panose="020B0604020202020204" pitchFamily="34" charset="0"/>
                <a:ea typeface="ＭＳ Ｐゴシック" panose="020B0600070205080204" pitchFamily="34" charset="-128"/>
              </a:rPr>
              <a:t>Let people know that they will only have a five minutes to fill this out, so they may not have time to be thorough or thoughtful.  Tell them “this is training and we want you to know how the various pieces work but you will not have time to finish everything.”</a:t>
            </a:r>
          </a:p>
          <a:p>
            <a:pPr>
              <a:buFontTx/>
              <a:buChar char="•"/>
            </a:pPr>
            <a:r>
              <a:rPr lang="en-US" altLang="en-US" b="0" dirty="0">
                <a:latin typeface="Arial" panose="020B0604020202020204" pitchFamily="34" charset="0"/>
                <a:ea typeface="ＭＳ Ｐゴシック" panose="020B0600070205080204" pitchFamily="34" charset="-128"/>
              </a:rPr>
              <a:t>Then –</a:t>
            </a:r>
          </a:p>
          <a:p>
            <a:pPr>
              <a:buFontTx/>
              <a:buChar char="•"/>
            </a:pPr>
            <a:r>
              <a:rPr lang="en-US" altLang="en-US" b="0" dirty="0">
                <a:latin typeface="Arial" panose="020B0604020202020204" pitchFamily="34" charset="0"/>
                <a:ea typeface="ＭＳ Ｐゴシック" panose="020B0600070205080204" pitchFamily="34" charset="-128"/>
              </a:rPr>
              <a:t>Ask people to  start with their partner’s name in the center (unless you do it individually) and only share what you are comfortable sharing.</a:t>
            </a:r>
          </a:p>
          <a:p>
            <a:pPr>
              <a:buFontTx/>
              <a:buChar char="•"/>
            </a:pPr>
            <a:r>
              <a:rPr lang="en-US" altLang="en-US" b="0" dirty="0">
                <a:latin typeface="Arial" panose="020B0604020202020204" pitchFamily="34" charset="0"/>
                <a:ea typeface="ＭＳ Ｐゴシック" panose="020B0600070205080204" pitchFamily="34" charset="-128"/>
              </a:rPr>
              <a:t>Let people know that it is emotional distance that determines where names go, not how close the “blood” relationship is.  Note that if you changed how you feel about someone their name could move closer to the center or further away. Also note that this is more about emotional connectedness and strength of feelings toward a person vs. how much time they spend with them</a:t>
            </a:r>
          </a:p>
          <a:p>
            <a:pPr>
              <a:buFontTx/>
              <a:buChar char="•"/>
            </a:pPr>
            <a:r>
              <a:rPr lang="en-US" altLang="en-US" b="0" dirty="0">
                <a:latin typeface="Arial" panose="020B0604020202020204" pitchFamily="34" charset="0"/>
                <a:ea typeface="ＭＳ Ｐゴシック" panose="020B0600070205080204" pitchFamily="34" charset="-128"/>
              </a:rPr>
              <a:t>When people start to struggle with the quadrants for people who are paid – ask them where they would put their doctor, the person who cuts/does their hair.  Other people that they see regularly and pay</a:t>
            </a:r>
          </a:p>
          <a:p>
            <a:pPr>
              <a:buFontTx/>
              <a:buChar char="•"/>
            </a:pPr>
            <a:r>
              <a:rPr lang="en-US" altLang="en-US" b="0" dirty="0">
                <a:latin typeface="Arial" panose="020B0604020202020204" pitchFamily="34" charset="0"/>
                <a:ea typeface="ＭＳ Ｐゴシック" panose="020B0600070205080204" pitchFamily="34" charset="-128"/>
              </a:rPr>
              <a:t>When they are done (or out of time) note that this –</a:t>
            </a:r>
          </a:p>
          <a:p>
            <a:pPr lvl="1"/>
            <a:r>
              <a:rPr lang="en-US" altLang="en-US" sz="1400" dirty="0">
                <a:latin typeface="Arial" panose="020B0604020202020204" pitchFamily="34" charset="0"/>
                <a:ea typeface="ＭＳ Ｐゴシック" panose="020B0600070205080204" pitchFamily="34" charset="-128"/>
              </a:rPr>
              <a:t>Gives us a picture of who is in someone’s life and who they care about</a:t>
            </a:r>
          </a:p>
          <a:p>
            <a:pPr lvl="1"/>
            <a:r>
              <a:rPr lang="en-US" altLang="en-US" sz="1400" dirty="0">
                <a:latin typeface="Arial" panose="020B0604020202020204" pitchFamily="34" charset="0"/>
                <a:ea typeface="ＭＳ Ｐゴシック" panose="020B0600070205080204" pitchFamily="34" charset="-128"/>
              </a:rPr>
              <a:t>Gives us ideas about who we should talk in order to develop a good picture of what is important to the person</a:t>
            </a:r>
          </a:p>
          <a:p>
            <a:pPr>
              <a:buFontTx/>
              <a:buChar char="•"/>
            </a:pPr>
            <a:r>
              <a:rPr lang="en-US" altLang="en-US" b="0" dirty="0">
                <a:latin typeface="Arial" panose="020B0604020202020204" pitchFamily="34" charset="0"/>
                <a:ea typeface="ＭＳ Ｐゴシック" panose="020B0600070205080204" pitchFamily="34" charset="-128"/>
              </a:rPr>
              <a:t>Ask how their “map” would compare with that of the people who use our services</a:t>
            </a:r>
          </a:p>
          <a:p>
            <a:endParaRPr lang="en-US" altLang="en-US" u="sng" dirty="0">
              <a:latin typeface="Arial" panose="020B0604020202020204" pitchFamily="34" charset="0"/>
              <a:ea typeface="ＭＳ Ｐゴシック" panose="020B0600070205080204" pitchFamily="34" charset="-128"/>
            </a:endParaRPr>
          </a:p>
          <a:p>
            <a:r>
              <a:rPr lang="en-US" altLang="en-US" u="sng" dirty="0">
                <a:latin typeface="Arial" panose="020B0604020202020204" pitchFamily="34" charset="0"/>
                <a:ea typeface="ＭＳ Ｐゴシック" panose="020B0600070205080204" pitchFamily="34" charset="-128"/>
              </a:rPr>
              <a:t>TOOLS:</a:t>
            </a:r>
          </a:p>
          <a:p>
            <a:r>
              <a:rPr lang="en-US" altLang="en-US" b="0" dirty="0">
                <a:latin typeface="Arial" panose="020B0604020202020204" pitchFamily="34" charset="0"/>
                <a:ea typeface="ＭＳ Ｐゴシック" panose="020B0600070205080204" pitchFamily="34" charset="-128"/>
              </a:rPr>
              <a:t>Flip chart paper with your own relationship map drawn on it.  </a:t>
            </a:r>
          </a:p>
          <a:p>
            <a:r>
              <a:rPr lang="en-US" altLang="en-US" b="0" dirty="0">
                <a:latin typeface="Arial" panose="020B0604020202020204" pitchFamily="34" charset="0"/>
                <a:ea typeface="ＭＳ Ｐゴシック" panose="020B0600070205080204" pitchFamily="34" charset="-128"/>
              </a:rPr>
              <a:t> </a:t>
            </a:r>
          </a:p>
          <a:p>
            <a:pPr>
              <a:buFontTx/>
              <a:buChar char="•"/>
            </a:pPr>
            <a:r>
              <a:rPr lang="en-US" altLang="en-US" u="sng" dirty="0">
                <a:latin typeface="Arial" panose="020B0604020202020204" pitchFamily="34" charset="0"/>
                <a:ea typeface="ＭＳ Ｐゴシック" panose="020B0600070205080204" pitchFamily="34" charset="-128"/>
              </a:rPr>
              <a:t>FACILITATION TIPS:</a:t>
            </a:r>
            <a:br>
              <a:rPr lang="en-US" altLang="en-US" u="sng" dirty="0">
                <a:latin typeface="Arial" panose="020B0604020202020204" pitchFamily="34" charset="0"/>
                <a:ea typeface="ＭＳ Ｐゴシック" panose="020B0600070205080204" pitchFamily="34" charset="-128"/>
              </a:rPr>
            </a:br>
            <a:r>
              <a:rPr lang="en-US" altLang="en-US" b="0" dirty="0">
                <a:latin typeface="Arial" panose="020B0604020202020204" pitchFamily="34" charset="0"/>
                <a:ea typeface="ＭＳ Ｐゴシック" panose="020B0600070205080204" pitchFamily="34" charset="-128"/>
              </a:rPr>
              <a:t>Start by using your own example on flipchart, use a few personal examples to explain and emphasize the key messages.  Know ahead of time which examples you will use.</a:t>
            </a:r>
          </a:p>
          <a:p>
            <a:pPr>
              <a:buFontTx/>
              <a:buChar char="•"/>
            </a:pPr>
            <a:r>
              <a:rPr lang="en-US" altLang="en-US" b="0" dirty="0">
                <a:latin typeface="Arial" panose="020B0604020202020204" pitchFamily="34" charset="0"/>
                <a:ea typeface="ＭＳ Ｐゴシック" panose="020B0600070205080204" pitchFamily="34" charset="-128"/>
              </a:rPr>
              <a:t>Keep in mind that this is one of the areas where you could spend 5 minutes or 25 minutes.  Some people will not have time to complete it.  Part of what you want people to see is how their “maps” are rich in friends and have few people who are paid, whereas the “maps” of people who use services are often the reverse.</a:t>
            </a:r>
          </a:p>
          <a:p>
            <a:pPr>
              <a:buFontTx/>
              <a:buChar char="•"/>
            </a:pPr>
            <a:r>
              <a:rPr lang="en-US" altLang="en-US" b="0" dirty="0">
                <a:latin typeface="Arial" panose="020B0604020202020204" pitchFamily="34" charset="0"/>
                <a:ea typeface="ＭＳ Ｐゴシック" panose="020B0600070205080204" pitchFamily="34" charset="-128"/>
              </a:rPr>
              <a:t>Wrap-up the exercise by asking participants for their thoughts on how this tool might be helpful in their lives/work.</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TIME:  10 minutes</a:t>
            </a:r>
          </a:p>
          <a:p>
            <a:endParaRPr lang="en-US" altLang="en-US" dirty="0">
              <a:latin typeface="Arial" panose="020B0604020202020204" pitchFamily="34" charset="0"/>
              <a:ea typeface="ＭＳ Ｐゴシック" panose="020B0600070205080204" pitchFamily="34" charset="-128"/>
            </a:endParaRPr>
          </a:p>
        </p:txBody>
      </p:sp>
      <p:sp>
        <p:nvSpPr>
          <p:cNvPr id="66563" name="Slide Number Placeholder 3">
            <a:extLst>
              <a:ext uri="{FF2B5EF4-FFF2-40B4-BE49-F238E27FC236}">
                <a16:creationId xmlns:a16="http://schemas.microsoft.com/office/drawing/2014/main" id="{6FB8BAF8-9D3A-F94A-91F9-263117C456BC}"/>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8594B31-581A-EF48-BA20-0C428AA0F9CF}" type="slidenum">
              <a:rPr lang="en-US" altLang="en-US" sz="1200" b="0" smtClean="0">
                <a:latin typeface="Arial" panose="020B0604020202020204" pitchFamily="34" charset="0"/>
              </a:rPr>
              <a:pPr/>
              <a:t>22</a:t>
            </a:fld>
            <a:endParaRPr lang="en-US" altLang="en-US" sz="1200" b="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965003-6494-6247-8ECF-A6A2C31F2B8F}" type="slidenum">
              <a:rPr lang="en-US" altLang="en-US" smtClean="0"/>
              <a:pPr>
                <a:defRPr/>
              </a:pPr>
              <a:t>24</a:t>
            </a:fld>
            <a:endParaRPr lang="en-US" altLang="en-US"/>
          </a:p>
        </p:txBody>
      </p:sp>
    </p:spTree>
    <p:extLst>
      <p:ext uri="{BB962C8B-B14F-4D97-AF65-F5344CB8AC3E}">
        <p14:creationId xmlns:p14="http://schemas.microsoft.com/office/powerpoint/2010/main" val="1991721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xfrm>
            <a:off x="320675" y="234950"/>
            <a:ext cx="1646238" cy="1231900"/>
          </a:xfrm>
          <a:ln/>
        </p:spPr>
      </p:sp>
      <p:sp>
        <p:nvSpPr>
          <p:cNvPr id="510979" name="Notes Placeholder 2"/>
          <p:cNvSpPr>
            <a:spLocks noGrp="1"/>
          </p:cNvSpPr>
          <p:nvPr>
            <p:ph type="body" idx="1"/>
          </p:nvPr>
        </p:nvSpPr>
        <p:spPr>
          <a:xfrm>
            <a:off x="315666" y="1642983"/>
            <a:ext cx="6471144" cy="5789560"/>
          </a:xfrm>
          <a:noFill/>
          <a:ln/>
        </p:spPr>
        <p:txBody>
          <a:bodyPr/>
          <a:lstStyle/>
          <a:p>
            <a:pPr eaLnBrk="1" hangingPunct="1">
              <a:lnSpc>
                <a:spcPct val="80000"/>
              </a:lnSpc>
            </a:pPr>
            <a:endParaRPr lang="en-US" sz="1000" b="1" dirty="0">
              <a:latin typeface="+mn-lt"/>
            </a:endParaRPr>
          </a:p>
        </p:txBody>
      </p:sp>
      <p:sp>
        <p:nvSpPr>
          <p:cNvPr id="510980" name="Slide Number Placeholder 3"/>
          <p:cNvSpPr>
            <a:spLocks noGrp="1"/>
          </p:cNvSpPr>
          <p:nvPr>
            <p:ph type="sldNum" sz="quarter" idx="5"/>
          </p:nvPr>
        </p:nvSpPr>
        <p:spPr>
          <a:noFill/>
        </p:spPr>
        <p:txBody>
          <a:bodyPr/>
          <a:lstStyle/>
          <a:p>
            <a:fld id="{EF396258-3755-4E50-BD7B-A55E936CC942}" type="slidenum">
              <a:rPr lang="en-US" smtClean="0">
                <a:solidFill>
                  <a:srgbClr val="000000"/>
                </a:solidFill>
              </a:rPr>
              <a:pPr/>
              <a:t>25</a:t>
            </a:fld>
            <a:endParaRPr lang="en-US" dirty="0">
              <a:solidFill>
                <a:srgbClr val="000000"/>
              </a:solidFill>
            </a:endParaRPr>
          </a:p>
        </p:txBody>
      </p:sp>
      <p:sp>
        <p:nvSpPr>
          <p:cNvPr id="5" name="Rectangle 4"/>
          <p:cNvSpPr/>
          <p:nvPr/>
        </p:nvSpPr>
        <p:spPr>
          <a:xfrm>
            <a:off x="157833" y="8919052"/>
            <a:ext cx="3551238" cy="284405"/>
          </a:xfrm>
          <a:prstGeom prst="rect">
            <a:avLst/>
          </a:prstGeom>
        </p:spPr>
        <p:txBody>
          <a:bodyPr lIns="94229" tIns="47114" rIns="94229" bIns="47114">
            <a:spAutoFit/>
          </a:bodyPr>
          <a:lstStyle/>
          <a:p>
            <a:pPr defTabSz="942289" eaLnBrk="0" hangingPunct="0">
              <a:defRPr/>
            </a:pPr>
            <a:r>
              <a:rPr lang="en-US" sz="1200" dirty="0">
                <a:solidFill>
                  <a:prstClr val="black"/>
                </a:solidFill>
              </a:rPr>
              <a:t>TLC-PCP www.learningcommunity.us</a:t>
            </a:r>
          </a:p>
        </p:txBody>
      </p:sp>
    </p:spTree>
    <p:extLst>
      <p:ext uri="{BB962C8B-B14F-4D97-AF65-F5344CB8AC3E}">
        <p14:creationId xmlns:p14="http://schemas.microsoft.com/office/powerpoint/2010/main" val="3788127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1965003-6494-6247-8ECF-A6A2C31F2B8F}" type="slidenum">
              <a:rPr lang="en-US" altLang="en-US" smtClean="0"/>
              <a:pPr>
                <a:defRPr/>
              </a:pPr>
              <a:t>26</a:t>
            </a:fld>
            <a:endParaRPr lang="en-US" altLang="en-US"/>
          </a:p>
        </p:txBody>
      </p:sp>
    </p:spTree>
    <p:extLst>
      <p:ext uri="{BB962C8B-B14F-4D97-AF65-F5344CB8AC3E}">
        <p14:creationId xmlns:p14="http://schemas.microsoft.com/office/powerpoint/2010/main" val="2016362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dirty="0">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charset="0"/>
                <a:ea typeface="ＭＳ Ｐゴシック" charset="0"/>
                <a:cs typeface="ＭＳ Ｐゴシック" charset="0"/>
              </a:defRPr>
            </a:lvl1pPr>
            <a:lvl2pPr marL="742950" indent="-285750">
              <a:defRPr sz="2400" b="1">
                <a:solidFill>
                  <a:schemeClr val="tx1"/>
                </a:solidFill>
                <a:latin typeface="Comic Sans MS" charset="0"/>
                <a:ea typeface="ＭＳ Ｐゴシック" charset="0"/>
              </a:defRPr>
            </a:lvl2pPr>
            <a:lvl3pPr marL="1143000" indent="-228600">
              <a:defRPr sz="2400" b="1">
                <a:solidFill>
                  <a:schemeClr val="tx1"/>
                </a:solidFill>
                <a:latin typeface="Comic Sans MS" charset="0"/>
                <a:ea typeface="ＭＳ Ｐゴシック" charset="0"/>
              </a:defRPr>
            </a:lvl3pPr>
            <a:lvl4pPr marL="1600200" indent="-228600">
              <a:defRPr sz="2400" b="1">
                <a:solidFill>
                  <a:schemeClr val="tx1"/>
                </a:solidFill>
                <a:latin typeface="Comic Sans MS" charset="0"/>
                <a:ea typeface="ＭＳ Ｐゴシック" charset="0"/>
              </a:defRPr>
            </a:lvl4pPr>
            <a:lvl5pPr marL="2057400" indent="-228600">
              <a:defRPr sz="24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b="1">
                <a:solidFill>
                  <a:schemeClr val="tx1"/>
                </a:solidFill>
                <a:latin typeface="Comic Sans MS" charset="0"/>
                <a:ea typeface="ＭＳ Ｐゴシック" charset="0"/>
              </a:defRPr>
            </a:lvl9pPr>
          </a:lstStyle>
          <a:p>
            <a:fld id="{6A074DB0-8ACB-0F46-AA76-37E68B79A3F9}" type="slidenum">
              <a:rPr lang="en-US" sz="1200" b="0">
                <a:latin typeface="Arial" charset="0"/>
              </a:rPr>
              <a:pPr/>
              <a:t>27</a:t>
            </a:fld>
            <a:endParaRPr lang="en-US" sz="1200" b="0">
              <a:latin typeface="Arial" charset="0"/>
            </a:endParaRPr>
          </a:p>
        </p:txBody>
      </p:sp>
    </p:spTree>
    <p:extLst>
      <p:ext uri="{BB962C8B-B14F-4D97-AF65-F5344CB8AC3E}">
        <p14:creationId xmlns:p14="http://schemas.microsoft.com/office/powerpoint/2010/main" val="3430562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46D19666-78B7-DB45-84B8-D5EAD45D3253}"/>
              </a:ext>
            </a:extLst>
          </p:cNvPr>
          <p:cNvSpPr>
            <a:spLocks noGrp="1" noRot="1" noChangeAspect="1" noChangeArrowheads="1" noTextEdit="1"/>
          </p:cNvSpPr>
          <p:nvPr>
            <p:ph type="sldImg"/>
          </p:nvPr>
        </p:nvSpPr>
        <p:spPr>
          <a:xfrm>
            <a:off x="434975" y="231775"/>
            <a:ext cx="3729038" cy="2789238"/>
          </a:xfrm>
          <a:ln/>
        </p:spPr>
      </p:sp>
      <p:sp>
        <p:nvSpPr>
          <p:cNvPr id="124930" name="Notes Placeholder 2">
            <a:extLst>
              <a:ext uri="{FF2B5EF4-FFF2-40B4-BE49-F238E27FC236}">
                <a16:creationId xmlns:a16="http://schemas.microsoft.com/office/drawing/2014/main" id="{DBC29F0C-4172-0F48-A3DF-3AED2E02A1B2}"/>
              </a:ext>
            </a:extLst>
          </p:cNvPr>
          <p:cNvSpPr>
            <a:spLocks noGrp="1" noChangeArrowheads="1"/>
          </p:cNvSpPr>
          <p:nvPr>
            <p:ph type="body" idx="1"/>
          </p:nvPr>
        </p:nvSpPr>
        <p:spPr>
          <a:xfrm>
            <a:off x="228600" y="3176588"/>
            <a:ext cx="6248400" cy="5500687"/>
          </a:xfrm>
          <a:noFill/>
          <a:extLst>
            <a:ext uri="{909E8E84-426E-40dd-AFC4-6F175D3DCCD1}">
              <a14:hiddenFill xmlns="" xmlns:a14="http://schemas.microsoft.com/office/drawing/2010/main">
                <a:solidFill>
                  <a:srgbClr val="FFFFFF"/>
                </a:solidFill>
              </a14:hiddenFill>
            </a:ext>
          </a:extLst>
        </p:spPr>
        <p:txBody>
          <a:bodyPr/>
          <a:lstStyle/>
          <a:p>
            <a:endParaRPr lang="en-US" altLang="en-US" sz="1200" dirty="0">
              <a:solidFill>
                <a:srgbClr val="000000"/>
              </a:solidFill>
              <a:latin typeface="Calibri" panose="020F0502020204030204" pitchFamily="34" charset="0"/>
              <a:ea typeface="ＭＳ Ｐゴシック" panose="020B0600070205080204" pitchFamily="34" charset="-128"/>
            </a:endParaRPr>
          </a:p>
        </p:txBody>
      </p:sp>
      <p:sp>
        <p:nvSpPr>
          <p:cNvPr id="124931" name="Slide Number Placeholder 3">
            <a:extLst>
              <a:ext uri="{FF2B5EF4-FFF2-40B4-BE49-F238E27FC236}">
                <a16:creationId xmlns:a16="http://schemas.microsoft.com/office/drawing/2014/main" id="{33F9C56B-760C-AA49-9F27-F3A9ABC46993}"/>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ABE5058-27F5-2C4D-88C6-879AAFF4F61B}" type="slidenum">
              <a:rPr lang="en-US" altLang="en-US" sz="1200" b="0" smtClean="0">
                <a:latin typeface="Arial" panose="020B0604020202020204" pitchFamily="34" charset="0"/>
              </a:rPr>
              <a:pPr/>
              <a:t>28</a:t>
            </a:fld>
            <a:endParaRPr lang="en-US" altLang="en-US" sz="1200" b="0">
              <a:latin typeface="Arial" panose="020B0604020202020204" pitchFamily="34" charset="0"/>
            </a:endParaRPr>
          </a:p>
        </p:txBody>
      </p:sp>
      <p:sp>
        <p:nvSpPr>
          <p:cNvPr id="124932" name="TextBox 4">
            <a:extLst>
              <a:ext uri="{FF2B5EF4-FFF2-40B4-BE49-F238E27FC236}">
                <a16:creationId xmlns:a16="http://schemas.microsoft.com/office/drawing/2014/main" id="{0EE468A5-C7C4-3C4A-ADBB-FCC979218ECF}"/>
              </a:ext>
            </a:extLst>
          </p:cNvPr>
          <p:cNvSpPr txBox="1">
            <a:spLocks noChangeArrowheads="1"/>
          </p:cNvSpPr>
          <p:nvPr/>
        </p:nvSpPr>
        <p:spPr bwMode="auto">
          <a:xfrm>
            <a:off x="4419600" y="619125"/>
            <a:ext cx="2133600" cy="138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r>
              <a:rPr lang="en-US" altLang="en-US" sz="1200">
                <a:latin typeface="Arial" panose="020B0604020202020204" pitchFamily="34" charset="0"/>
              </a:rPr>
              <a:t> </a:t>
            </a: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124933" name="Rectangle 5">
            <a:extLst>
              <a:ext uri="{FF2B5EF4-FFF2-40B4-BE49-F238E27FC236}">
                <a16:creationId xmlns:a16="http://schemas.microsoft.com/office/drawing/2014/main" id="{804711BA-15DE-E146-8C87-FAF9A8A39967}"/>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88147F31-4437-F345-A664-E1B73057CEE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337DCA1-80DE-E94F-A650-88EDDA99AA76}" type="slidenum">
              <a:rPr lang="en-US" altLang="en-US" sz="1200" b="0" smtClean="0">
                <a:latin typeface="Arial" panose="020B0604020202020204" pitchFamily="34" charset="0"/>
              </a:rPr>
              <a:pPr/>
              <a:t>29</a:t>
            </a:fld>
            <a:endParaRPr lang="en-US" altLang="en-US" sz="1200" b="0">
              <a:latin typeface="Arial" panose="020B0604020202020204" pitchFamily="34" charset="0"/>
            </a:endParaRPr>
          </a:p>
        </p:txBody>
      </p:sp>
      <p:sp>
        <p:nvSpPr>
          <p:cNvPr id="126978" name="Rectangle 2">
            <a:extLst>
              <a:ext uri="{FF2B5EF4-FFF2-40B4-BE49-F238E27FC236}">
                <a16:creationId xmlns:a16="http://schemas.microsoft.com/office/drawing/2014/main" id="{A84B2891-7BE7-9040-AD00-01034B59498B}"/>
              </a:ext>
            </a:extLst>
          </p:cNvPr>
          <p:cNvSpPr>
            <a:spLocks noGrp="1" noRot="1" noChangeAspect="1" noChangeArrowheads="1" noTextEdit="1"/>
          </p:cNvSpPr>
          <p:nvPr>
            <p:ph type="sldImg"/>
          </p:nvPr>
        </p:nvSpPr>
        <p:spPr>
          <a:xfrm>
            <a:off x="1100138" y="696913"/>
            <a:ext cx="4662487" cy="3486150"/>
          </a:xfrm>
          <a:ln/>
        </p:spPr>
      </p:sp>
      <p:sp>
        <p:nvSpPr>
          <p:cNvPr id="126979" name="Rectangle 3">
            <a:extLst>
              <a:ext uri="{FF2B5EF4-FFF2-40B4-BE49-F238E27FC236}">
                <a16:creationId xmlns:a16="http://schemas.microsoft.com/office/drawing/2014/main" id="{B3A6D7A9-056E-024C-90F8-644E042B8666}"/>
              </a:ext>
            </a:extLst>
          </p:cNvPr>
          <p:cNvSpPr>
            <a:spLocks noGrp="1" noChangeArrowheads="1"/>
          </p:cNvSpPr>
          <p:nvPr>
            <p:ph type="body" idx="1"/>
          </p:nvPr>
        </p:nvSpPr>
        <p:spPr>
          <a:xfrm>
            <a:off x="914400" y="4414838"/>
            <a:ext cx="5029200" cy="4184650"/>
          </a:xfrm>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283789E5-E700-3C47-B0B1-018EE6D55F65}"/>
              </a:ext>
            </a:extLst>
          </p:cNvPr>
          <p:cNvSpPr>
            <a:spLocks noGrp="1" noRot="1" noChangeAspect="1" noChangeArrowheads="1" noTextEdit="1"/>
          </p:cNvSpPr>
          <p:nvPr>
            <p:ph type="sldImg"/>
          </p:nvPr>
        </p:nvSpPr>
        <p:spPr>
          <a:ln/>
        </p:spPr>
      </p:sp>
      <p:sp>
        <p:nvSpPr>
          <p:cNvPr id="129026" name="Notes Placeholder 2">
            <a:extLst>
              <a:ext uri="{FF2B5EF4-FFF2-40B4-BE49-F238E27FC236}">
                <a16:creationId xmlns:a16="http://schemas.microsoft.com/office/drawing/2014/main" id="{FAFE4DC0-43C7-7F41-AF48-B1BC784E90CC}"/>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29027" name="Slide Number Placeholder 3">
            <a:extLst>
              <a:ext uri="{FF2B5EF4-FFF2-40B4-BE49-F238E27FC236}">
                <a16:creationId xmlns:a16="http://schemas.microsoft.com/office/drawing/2014/main" id="{5A7BB4AB-0562-434E-9711-AC5B951BCC00}"/>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C913C070-AF82-5D42-9AE2-1302609BB0E7}" type="slidenum">
              <a:rPr lang="en-US" altLang="en-US" sz="1200" b="0" smtClean="0">
                <a:latin typeface="Arial" panose="020B0604020202020204" pitchFamily="34" charset="0"/>
              </a:rPr>
              <a:pPr/>
              <a:t>30</a:t>
            </a:fld>
            <a:endParaRPr lang="en-US" altLang="en-US" sz="1200" b="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4D069691-7971-0D4A-9377-03A623BE326E}"/>
              </a:ext>
            </a:extLst>
          </p:cNvPr>
          <p:cNvSpPr>
            <a:spLocks noGrp="1" noRot="1" noChangeAspect="1" noChangeArrowheads="1" noTextEdit="1"/>
          </p:cNvSpPr>
          <p:nvPr>
            <p:ph type="sldImg"/>
          </p:nvPr>
        </p:nvSpPr>
        <p:spPr>
          <a:xfrm>
            <a:off x="441325" y="696913"/>
            <a:ext cx="3521075" cy="2633662"/>
          </a:xfrm>
          <a:ln/>
        </p:spPr>
      </p:sp>
      <p:sp>
        <p:nvSpPr>
          <p:cNvPr id="103426" name="Notes Placeholder 2">
            <a:extLst>
              <a:ext uri="{FF2B5EF4-FFF2-40B4-BE49-F238E27FC236}">
                <a16:creationId xmlns:a16="http://schemas.microsoft.com/office/drawing/2014/main" id="{6D04F4B8-82A1-1E44-A386-3857A54860EB}"/>
              </a:ext>
            </a:extLst>
          </p:cNvPr>
          <p:cNvSpPr>
            <a:spLocks noGrp="1" noChangeArrowheads="1"/>
          </p:cNvSpPr>
          <p:nvPr>
            <p:ph type="body" idx="1"/>
          </p:nvPr>
        </p:nvSpPr>
        <p:spPr>
          <a:xfrm>
            <a:off x="381000" y="3486150"/>
            <a:ext cx="6248400" cy="4260850"/>
          </a:xfrm>
          <a:noFill/>
          <a:extLst>
            <a:ext uri="{909E8E84-426E-40dd-AFC4-6F175D3DCCD1}">
              <a14:hiddenFill xmlns="" xmlns:a14="http://schemas.microsoft.com/office/drawing/2010/main">
                <a:solidFill>
                  <a:srgbClr val="FFFFFF"/>
                </a:solidFill>
              </a14:hiddenFill>
            </a:ext>
          </a:extLst>
        </p:spPr>
        <p:txBody>
          <a:bodyPr/>
          <a:lstStyle/>
          <a:p>
            <a:pPr marL="174625" indent="-174625"/>
            <a:endParaRPr lang="en-US" altLang="en-US" dirty="0">
              <a:latin typeface="Arial" panose="020B0604020202020204" pitchFamily="34" charset="0"/>
              <a:ea typeface="ＭＳ Ｐゴシック" panose="020B0600070205080204" pitchFamily="34" charset="-128"/>
            </a:endParaRPr>
          </a:p>
        </p:txBody>
      </p:sp>
      <p:sp>
        <p:nvSpPr>
          <p:cNvPr id="103427" name="Slide Number Placeholder 3">
            <a:extLst>
              <a:ext uri="{FF2B5EF4-FFF2-40B4-BE49-F238E27FC236}">
                <a16:creationId xmlns:a16="http://schemas.microsoft.com/office/drawing/2014/main" id="{0D1A2A15-6480-A644-82E6-05F82E6B5FEF}"/>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8E6A132-5FD9-1343-8621-890659FC92DF}" type="slidenum">
              <a:rPr lang="en-US" altLang="en-US" sz="1200" b="0" smtClean="0">
                <a:latin typeface="Arial" panose="020B0604020202020204" pitchFamily="34" charset="0"/>
              </a:rPr>
              <a:pPr/>
              <a:t>31</a:t>
            </a:fld>
            <a:endParaRPr lang="en-US" altLang="en-US" sz="1200" b="0">
              <a:latin typeface="Arial" panose="020B0604020202020204" pitchFamily="34" charset="0"/>
            </a:endParaRPr>
          </a:p>
        </p:txBody>
      </p:sp>
      <p:sp>
        <p:nvSpPr>
          <p:cNvPr id="103428" name="TextBox 4">
            <a:extLst>
              <a:ext uri="{FF2B5EF4-FFF2-40B4-BE49-F238E27FC236}">
                <a16:creationId xmlns:a16="http://schemas.microsoft.com/office/drawing/2014/main" id="{E49DDC58-2716-0C40-ACDE-51BC02A0C48B}"/>
              </a:ext>
            </a:extLst>
          </p:cNvPr>
          <p:cNvSpPr txBox="1">
            <a:spLocks noChangeArrowheads="1"/>
          </p:cNvSpPr>
          <p:nvPr/>
        </p:nvSpPr>
        <p:spPr bwMode="auto">
          <a:xfrm>
            <a:off x="4343400" y="619125"/>
            <a:ext cx="2209800" cy="138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r>
              <a:rPr lang="en-US" altLang="en-US" sz="1200">
                <a:latin typeface="Arial" panose="020B0604020202020204" pitchFamily="34" charset="0"/>
              </a:rPr>
              <a:t> </a:t>
            </a: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103429" name="Rectangle 5">
            <a:extLst>
              <a:ext uri="{FF2B5EF4-FFF2-40B4-BE49-F238E27FC236}">
                <a16:creationId xmlns:a16="http://schemas.microsoft.com/office/drawing/2014/main" id="{ABD7C4B0-B7A7-4742-85E2-E8D007F11AD0}"/>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C3F0F167-5290-B34B-9C17-47537E051781}"/>
              </a:ext>
            </a:extLst>
          </p:cNvPr>
          <p:cNvSpPr>
            <a:spLocks noGrp="1" noRot="1" noChangeAspect="1" noChangeArrowheads="1" noTextEdit="1"/>
          </p:cNvSpPr>
          <p:nvPr>
            <p:ph type="sldImg"/>
          </p:nvPr>
        </p:nvSpPr>
        <p:spPr>
          <a:xfrm>
            <a:off x="280988" y="309563"/>
            <a:ext cx="2997200" cy="2241550"/>
          </a:xfrm>
          <a:ln/>
        </p:spPr>
      </p:sp>
      <p:sp>
        <p:nvSpPr>
          <p:cNvPr id="25602" name="Notes Placeholder 2">
            <a:extLst>
              <a:ext uri="{FF2B5EF4-FFF2-40B4-BE49-F238E27FC236}">
                <a16:creationId xmlns:a16="http://schemas.microsoft.com/office/drawing/2014/main" id="{A09A15B2-46ED-5149-B632-E2E67C1294E7}"/>
              </a:ext>
            </a:extLst>
          </p:cNvPr>
          <p:cNvSpPr>
            <a:spLocks noGrp="1" noChangeArrowheads="1"/>
          </p:cNvSpPr>
          <p:nvPr>
            <p:ph type="body" idx="1"/>
          </p:nvPr>
        </p:nvSpPr>
        <p:spPr>
          <a:xfrm>
            <a:off x="228600" y="2711450"/>
            <a:ext cx="6400800" cy="4416425"/>
          </a:xfrm>
          <a:noFill/>
          <a:extLst>
            <a:ext uri="{909E8E84-426E-40dd-AFC4-6F175D3DCCD1}">
              <a14:hiddenFill xmlns="" xmlns:a14="http://schemas.microsoft.com/office/drawing/2010/main">
                <a:solidFill>
                  <a:srgbClr val="FFFFFF"/>
                </a:solidFill>
              </a14:hiddenFill>
            </a:ext>
          </a:extLst>
        </p:spPr>
        <p:txBody>
          <a:bodyPr/>
          <a:lstStyle/>
          <a:p>
            <a:endParaRPr lang="en-US" altLang="en-US" sz="1000" dirty="0">
              <a:latin typeface="Arial" panose="020B0604020202020204" pitchFamily="34" charset="0"/>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993B75BA-D619-4446-9FD7-2D109D1BDA68}"/>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814C38F-FE43-A447-B31D-E91DCCCE0E94}" type="slidenum">
              <a:rPr lang="en-US" altLang="en-US" sz="1200" b="0" smtClean="0">
                <a:latin typeface="Arial" panose="020B0604020202020204" pitchFamily="34" charset="0"/>
              </a:rPr>
              <a:pPr/>
              <a:t>4</a:t>
            </a:fld>
            <a:endParaRPr lang="en-US" altLang="en-US" sz="1200" b="0">
              <a:latin typeface="Arial" panose="020B0604020202020204" pitchFamily="34" charset="0"/>
            </a:endParaRPr>
          </a:p>
        </p:txBody>
      </p:sp>
      <p:sp>
        <p:nvSpPr>
          <p:cNvPr id="25604" name="TextBox 4">
            <a:extLst>
              <a:ext uri="{FF2B5EF4-FFF2-40B4-BE49-F238E27FC236}">
                <a16:creationId xmlns:a16="http://schemas.microsoft.com/office/drawing/2014/main" id="{DBCF017A-E4C9-E542-A7E2-647B76342F98}"/>
              </a:ext>
            </a:extLst>
          </p:cNvPr>
          <p:cNvSpPr txBox="1">
            <a:spLocks noChangeArrowheads="1"/>
          </p:cNvSpPr>
          <p:nvPr/>
        </p:nvSpPr>
        <p:spPr bwMode="auto">
          <a:xfrm>
            <a:off x="3429000" y="523875"/>
            <a:ext cx="2895600" cy="1201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25605" name="Rectangle 5">
            <a:extLst>
              <a:ext uri="{FF2B5EF4-FFF2-40B4-BE49-F238E27FC236}">
                <a16:creationId xmlns:a16="http://schemas.microsoft.com/office/drawing/2014/main" id="{2C02C4F5-9948-E64E-8240-0C65D640F36E}"/>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extLst>
      <p:ext uri="{BB962C8B-B14F-4D97-AF65-F5344CB8AC3E}">
        <p14:creationId xmlns:p14="http://schemas.microsoft.com/office/powerpoint/2010/main" val="418956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7DEA069C-B35D-7145-9E42-8CE74165938A}"/>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E5C7CDDC-DC9E-E644-9C8B-E67922AB8D4B}"/>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6BF9B6A1-DF69-6448-95EA-1A455D7CB93E}"/>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47FFB3F-4739-EA4F-AAEA-70887D1819D7}" type="slidenum">
              <a:rPr lang="en-US" altLang="en-US" sz="1200" b="0" smtClean="0">
                <a:latin typeface="Arial" panose="020B0604020202020204" pitchFamily="34" charset="0"/>
              </a:rPr>
              <a:pPr/>
              <a:t>5</a:t>
            </a:fld>
            <a:endParaRPr lang="en-US" altLang="en-US" sz="1200" b="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6B1479E-EDCB-074B-A029-3830CCFC688B}"/>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FC4987A5-AC04-6641-8E50-C7657087E0C2}"/>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2CF0860D-5B70-C94C-B2A1-950972A34D6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2E9CCF4-194A-564D-84C9-E1D39EFEF297}" type="slidenum">
              <a:rPr lang="en-US" altLang="en-US" sz="1200" b="0" smtClean="0">
                <a:latin typeface="Arial" panose="020B0604020202020204" pitchFamily="34" charset="0"/>
              </a:rPr>
              <a:pPr/>
              <a:t>6</a:t>
            </a:fld>
            <a:endParaRPr lang="en-US" altLang="en-US" sz="1200" b="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AEBC44F4-AF85-2F46-93AC-F23DA306F829}"/>
              </a:ext>
            </a:extLst>
          </p:cNvPr>
          <p:cNvSpPr>
            <a:spLocks noGrp="1" noRot="1" noChangeAspect="1" noChangeArrowheads="1" noTextEdit="1"/>
          </p:cNvSpPr>
          <p:nvPr>
            <p:ph type="sldImg"/>
          </p:nvPr>
        </p:nvSpPr>
        <p:spPr>
          <a:ln/>
        </p:spPr>
      </p:sp>
      <p:sp>
        <p:nvSpPr>
          <p:cNvPr id="33794" name="Notes Placeholder 2">
            <a:extLst>
              <a:ext uri="{FF2B5EF4-FFF2-40B4-BE49-F238E27FC236}">
                <a16:creationId xmlns:a16="http://schemas.microsoft.com/office/drawing/2014/main" id="{04385AD5-316A-9940-8C07-9AC88AA7471D}"/>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pPr eaLnBrk="1" hangingPunct="1">
              <a:lnSpc>
                <a:spcPct val="80000"/>
              </a:lnSpc>
            </a:pPr>
            <a:endParaRPr lang="en-GB" altLang="en-US" dirty="0">
              <a:latin typeface="Times New Roman" panose="02020603050405020304" pitchFamily="18" charset="0"/>
              <a:ea typeface="ＭＳ Ｐゴシック" panose="020B0600070205080204" pitchFamily="34" charset="-128"/>
            </a:endParaRPr>
          </a:p>
          <a:p>
            <a:endParaRPr lang="en-GB" altLang="en-US" dirty="0">
              <a:latin typeface="Times New Roman" panose="02020603050405020304" pitchFamily="18" charset="0"/>
              <a:ea typeface="ＭＳ Ｐゴシック" panose="020B0600070205080204" pitchFamily="34" charset="-128"/>
            </a:endParaRPr>
          </a:p>
        </p:txBody>
      </p:sp>
      <p:sp>
        <p:nvSpPr>
          <p:cNvPr id="33795" name="Slide Number Placeholder 3">
            <a:extLst>
              <a:ext uri="{FF2B5EF4-FFF2-40B4-BE49-F238E27FC236}">
                <a16:creationId xmlns:a16="http://schemas.microsoft.com/office/drawing/2014/main" id="{E0A9E12A-9736-AF4A-AC25-0FC170C5C68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D709BB0-E5DF-5C43-8030-76A35D49F960}" type="slidenum">
              <a:rPr lang="en-GB" altLang="en-US" sz="1200" b="0" smtClean="0">
                <a:latin typeface="Arial" panose="020B0604020202020204" pitchFamily="34" charset="0"/>
              </a:rPr>
              <a:pPr/>
              <a:t>7</a:t>
            </a:fld>
            <a:endParaRPr lang="en-GB" altLang="en-US" sz="1200" b="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111835D2-1703-DC43-9443-F26472CCAAD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ED8DBC4-9758-F74A-9558-7CBD22B23D7E}" type="slidenum">
              <a:rPr lang="en-US" altLang="en-US" sz="1200" b="0" smtClean="0">
                <a:latin typeface="Arial" panose="020B0604020202020204" pitchFamily="34" charset="0"/>
              </a:rPr>
              <a:pPr/>
              <a:t>8</a:t>
            </a:fld>
            <a:endParaRPr lang="en-US" altLang="en-US" sz="1200" b="0">
              <a:latin typeface="Arial" panose="020B0604020202020204" pitchFamily="34" charset="0"/>
            </a:endParaRPr>
          </a:p>
        </p:txBody>
      </p:sp>
      <p:sp>
        <p:nvSpPr>
          <p:cNvPr id="35842" name="Rectangle 2">
            <a:extLst>
              <a:ext uri="{FF2B5EF4-FFF2-40B4-BE49-F238E27FC236}">
                <a16:creationId xmlns:a16="http://schemas.microsoft.com/office/drawing/2014/main" id="{E8516017-F9DB-3643-B251-D14BBE0C739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6BE3B2BB-D09B-8340-99C3-561747305E28}"/>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GB"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64C31E7A-0424-784F-9CDA-62BA60E07A7E}"/>
              </a:ext>
            </a:extLst>
          </p:cNvPr>
          <p:cNvSpPr>
            <a:spLocks noGrp="1" noRot="1" noChangeAspect="1" noChangeArrowheads="1" noTextEdit="1"/>
          </p:cNvSpPr>
          <p:nvPr>
            <p:ph type="sldImg"/>
          </p:nvPr>
        </p:nvSpPr>
        <p:spPr>
          <a:xfrm>
            <a:off x="581025" y="387350"/>
            <a:ext cx="3106738" cy="2324100"/>
          </a:xfrm>
          <a:ln/>
        </p:spPr>
      </p:sp>
      <p:sp>
        <p:nvSpPr>
          <p:cNvPr id="37890" name="Notes Placeholder 2">
            <a:extLst>
              <a:ext uri="{FF2B5EF4-FFF2-40B4-BE49-F238E27FC236}">
                <a16:creationId xmlns:a16="http://schemas.microsoft.com/office/drawing/2014/main" id="{D57B5D61-4481-7A4B-9F5A-7A20AFB682DD}"/>
              </a:ext>
            </a:extLst>
          </p:cNvPr>
          <p:cNvSpPr>
            <a:spLocks noGrp="1" noChangeArrowheads="1"/>
          </p:cNvSpPr>
          <p:nvPr>
            <p:ph type="body" idx="1"/>
          </p:nvPr>
        </p:nvSpPr>
        <p:spPr>
          <a:xfrm>
            <a:off x="457200" y="2943225"/>
            <a:ext cx="5638800" cy="5113338"/>
          </a:xfrm>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37891" name="Slide Number Placeholder 3">
            <a:extLst>
              <a:ext uri="{FF2B5EF4-FFF2-40B4-BE49-F238E27FC236}">
                <a16:creationId xmlns:a16="http://schemas.microsoft.com/office/drawing/2014/main" id="{F7608964-9C06-A544-AA86-68C09522FE6D}"/>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23FCFD0-3354-B344-AE0E-635613C01575}" type="slidenum">
              <a:rPr lang="en-US" altLang="en-US" sz="1200" b="0" smtClean="0">
                <a:latin typeface="Arial" panose="020B0604020202020204" pitchFamily="34" charset="0"/>
              </a:rPr>
              <a:pPr/>
              <a:t>10</a:t>
            </a:fld>
            <a:endParaRPr lang="en-US" altLang="en-US" sz="1200" b="0">
              <a:latin typeface="Arial" panose="020B0604020202020204" pitchFamily="34" charset="0"/>
            </a:endParaRPr>
          </a:p>
        </p:txBody>
      </p:sp>
      <p:sp>
        <p:nvSpPr>
          <p:cNvPr id="37892" name="TextBox 4">
            <a:extLst>
              <a:ext uri="{FF2B5EF4-FFF2-40B4-BE49-F238E27FC236}">
                <a16:creationId xmlns:a16="http://schemas.microsoft.com/office/drawing/2014/main" id="{8B1B27B2-F553-394D-93BC-48F3FF812643}"/>
              </a:ext>
            </a:extLst>
          </p:cNvPr>
          <p:cNvSpPr txBox="1">
            <a:spLocks noChangeArrowheads="1"/>
          </p:cNvSpPr>
          <p:nvPr/>
        </p:nvSpPr>
        <p:spPr bwMode="auto">
          <a:xfrm>
            <a:off x="3733800" y="696913"/>
            <a:ext cx="2895600"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2" tIns="46587" rIns="93172" bIns="46587">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37893" name="Rectangle 5">
            <a:extLst>
              <a:ext uri="{FF2B5EF4-FFF2-40B4-BE49-F238E27FC236}">
                <a16:creationId xmlns:a16="http://schemas.microsoft.com/office/drawing/2014/main" id="{F96B24FD-A952-1C47-B519-C81471341979}"/>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2" tIns="46587" rIns="93172" bIns="46587">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a:t>TLC-PCP www.learningcommunity.us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E5F86FDF-817B-164F-92B7-964774B3141C}"/>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A2E26C7-337A-C340-B878-90F881147EEB}" type="slidenum">
              <a:rPr lang="en-US" altLang="en-US" sz="1200" b="0" smtClean="0">
                <a:latin typeface="Arial" panose="020B0604020202020204" pitchFamily="34" charset="0"/>
              </a:rPr>
              <a:pPr/>
              <a:t>11</a:t>
            </a:fld>
            <a:endParaRPr lang="en-US" altLang="en-US" sz="1200" b="0">
              <a:latin typeface="Arial" panose="020B0604020202020204" pitchFamily="34" charset="0"/>
            </a:endParaRPr>
          </a:p>
        </p:txBody>
      </p:sp>
      <p:sp>
        <p:nvSpPr>
          <p:cNvPr id="39938" name="Rectangle 2">
            <a:extLst>
              <a:ext uri="{FF2B5EF4-FFF2-40B4-BE49-F238E27FC236}">
                <a16:creationId xmlns:a16="http://schemas.microsoft.com/office/drawing/2014/main" id="{53E4AF72-EFE3-EC42-824E-8D2D0C84E71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196AA00D-4D4D-694C-8C87-0D9453C2AD1C}"/>
              </a:ext>
            </a:extLst>
          </p:cNvPr>
          <p:cNvSpPr>
            <a:spLocks noGrp="1" noChangeArrowheads="1"/>
          </p:cNvSpPr>
          <p:nvPr>
            <p:ph type="body" idx="1"/>
          </p:nvPr>
        </p:nvSpPr>
        <p:spPr>
          <a:xfrm>
            <a:off x="914400" y="4416425"/>
            <a:ext cx="5029200" cy="4183063"/>
          </a:xfrm>
          <a:ln>
            <a:noFill/>
          </a:ln>
        </p:spPr>
        <p:txBody>
          <a:bodyPr/>
          <a:lstStyle/>
          <a:p>
            <a:pPr>
              <a:defRPr/>
            </a:pPr>
            <a:endParaRPr lang="en-GB" dirty="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9583-D11C-AD4D-B0F0-3FFE86B72833}"/>
              </a:ext>
            </a:extLst>
          </p:cNvPr>
          <p:cNvSpPr>
            <a:spLocks noGrp="1"/>
          </p:cNvSpPr>
          <p:nvPr>
            <p:ph type="ctrTitle"/>
          </p:nvPr>
        </p:nvSpPr>
        <p:spPr>
          <a:xfrm>
            <a:off x="1268810" y="1242134"/>
            <a:ext cx="7612856" cy="2642388"/>
          </a:xfrm>
        </p:spPr>
        <p:txBody>
          <a:bodyPr anchor="b"/>
          <a:lstStyle>
            <a:lvl1pPr algn="ctr">
              <a:defRPr sz="4996"/>
            </a:lvl1pPr>
          </a:lstStyle>
          <a:p>
            <a:r>
              <a:rPr lang="en-US"/>
              <a:t>Click to edit Master title style</a:t>
            </a:r>
          </a:p>
        </p:txBody>
      </p:sp>
      <p:sp>
        <p:nvSpPr>
          <p:cNvPr id="3" name="Subtitle 2">
            <a:extLst>
              <a:ext uri="{FF2B5EF4-FFF2-40B4-BE49-F238E27FC236}">
                <a16:creationId xmlns:a16="http://schemas.microsoft.com/office/drawing/2014/main" id="{45F57264-5B70-7C4F-9BEE-A653E84208FC}"/>
              </a:ext>
            </a:extLst>
          </p:cNvPr>
          <p:cNvSpPr>
            <a:spLocks noGrp="1"/>
          </p:cNvSpPr>
          <p:nvPr>
            <p:ph type="subTitle" idx="1"/>
          </p:nvPr>
        </p:nvSpPr>
        <p:spPr>
          <a:xfrm>
            <a:off x="1268810" y="3986423"/>
            <a:ext cx="7612856" cy="1832453"/>
          </a:xfrm>
        </p:spPr>
        <p:txBody>
          <a:bodyPr/>
          <a:lstStyle>
            <a:lvl1pPr marL="0" indent="0" algn="ctr">
              <a:buNone/>
              <a:defRPr sz="1998"/>
            </a:lvl1pPr>
            <a:lvl2pPr marL="380665" indent="0" algn="ctr">
              <a:buNone/>
              <a:defRPr sz="1665"/>
            </a:lvl2pPr>
            <a:lvl3pPr marL="761329" indent="0" algn="ctr">
              <a:buNone/>
              <a:defRPr sz="1499"/>
            </a:lvl3pPr>
            <a:lvl4pPr marL="1141994" indent="0" algn="ctr">
              <a:buNone/>
              <a:defRPr sz="1332"/>
            </a:lvl4pPr>
            <a:lvl5pPr marL="1522659" indent="0" algn="ctr">
              <a:buNone/>
              <a:defRPr sz="1332"/>
            </a:lvl5pPr>
            <a:lvl6pPr marL="1903324" indent="0" algn="ctr">
              <a:buNone/>
              <a:defRPr sz="1332"/>
            </a:lvl6pPr>
            <a:lvl7pPr marL="2283988" indent="0" algn="ctr">
              <a:buNone/>
              <a:defRPr sz="1332"/>
            </a:lvl7pPr>
            <a:lvl8pPr marL="2664653" indent="0" algn="ctr">
              <a:buNone/>
              <a:defRPr sz="1332"/>
            </a:lvl8pPr>
            <a:lvl9pPr marL="3045318" indent="0" algn="ctr">
              <a:buNone/>
              <a:defRPr sz="1332"/>
            </a:lvl9pPr>
          </a:lstStyle>
          <a:p>
            <a:r>
              <a:rPr lang="en-US"/>
              <a:t>Click to edit Master subtitle style</a:t>
            </a:r>
          </a:p>
        </p:txBody>
      </p:sp>
      <p:sp>
        <p:nvSpPr>
          <p:cNvPr id="4" name="Date Placeholder 3">
            <a:extLst>
              <a:ext uri="{FF2B5EF4-FFF2-40B4-BE49-F238E27FC236}">
                <a16:creationId xmlns:a16="http://schemas.microsoft.com/office/drawing/2014/main" id="{94A678AF-C918-134E-A324-E13AC53D3A3A}"/>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000E6D0F-60DB-E346-A76A-391A8044E4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4BB356-5D7C-434D-A1CA-7F8216253118}"/>
              </a:ext>
            </a:extLst>
          </p:cNvPr>
          <p:cNvSpPr>
            <a:spLocks noGrp="1"/>
          </p:cNvSpPr>
          <p:nvPr>
            <p:ph type="sldNum" sz="quarter" idx="12"/>
          </p:nvPr>
        </p:nvSpPr>
        <p:spPr/>
        <p:txBody>
          <a:bodyPr/>
          <a:lstStyle>
            <a:lvl1pPr>
              <a:defRPr/>
            </a:lvl1pPr>
          </a:lstStyle>
          <a:p>
            <a:pPr>
              <a:defRPr/>
            </a:pPr>
            <a:fld id="{4542E5EB-6960-BD4F-8B88-FFEE6D4A98C2}" type="slidenum">
              <a:rPr lang="en-US" altLang="en-US"/>
              <a:pPr>
                <a:defRPr/>
              </a:pPr>
              <a:t>‹#›</a:t>
            </a:fld>
            <a:endParaRPr lang="en-US" altLang="en-US"/>
          </a:p>
        </p:txBody>
      </p:sp>
    </p:spTree>
    <p:extLst>
      <p:ext uri="{BB962C8B-B14F-4D97-AF65-F5344CB8AC3E}">
        <p14:creationId xmlns:p14="http://schemas.microsoft.com/office/powerpoint/2010/main" val="655988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7E4B-B311-254B-A321-6E6597503A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D9EDAC-DD75-7243-8ED5-4EB91FD548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3E7F3E-750C-9D4C-B0C2-083EC947E9A9}"/>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B6B1115B-BF77-504C-A79D-FD27C02CFF2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EB852A6-9E15-5F43-AC9D-58572980BB21}"/>
              </a:ext>
            </a:extLst>
          </p:cNvPr>
          <p:cNvSpPr>
            <a:spLocks noGrp="1"/>
          </p:cNvSpPr>
          <p:nvPr>
            <p:ph type="sldNum" sz="quarter" idx="12"/>
          </p:nvPr>
        </p:nvSpPr>
        <p:spPr/>
        <p:txBody>
          <a:bodyPr/>
          <a:lstStyle>
            <a:lvl1pPr>
              <a:defRPr/>
            </a:lvl1pPr>
          </a:lstStyle>
          <a:p>
            <a:pPr>
              <a:defRPr/>
            </a:pPr>
            <a:fld id="{EF83D01D-F0D1-0149-B031-29CB89D7EF22}" type="slidenum">
              <a:rPr lang="en-US" altLang="en-US"/>
              <a:pPr>
                <a:defRPr/>
              </a:pPr>
              <a:t>‹#›</a:t>
            </a:fld>
            <a:endParaRPr lang="en-US" altLang="en-US"/>
          </a:p>
        </p:txBody>
      </p:sp>
    </p:spTree>
    <p:extLst>
      <p:ext uri="{BB962C8B-B14F-4D97-AF65-F5344CB8AC3E}">
        <p14:creationId xmlns:p14="http://schemas.microsoft.com/office/powerpoint/2010/main" val="1732395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749A5C-7CDA-974C-B71F-48CF964DF0EF}"/>
              </a:ext>
            </a:extLst>
          </p:cNvPr>
          <p:cNvSpPr>
            <a:spLocks noGrp="1"/>
          </p:cNvSpPr>
          <p:nvPr>
            <p:ph type="title" orient="vert"/>
          </p:nvPr>
        </p:nvSpPr>
        <p:spPr>
          <a:xfrm>
            <a:off x="7263934" y="404089"/>
            <a:ext cx="2188696" cy="64320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C4DA51-7D9F-2141-AB13-D3413205D923}"/>
              </a:ext>
            </a:extLst>
          </p:cNvPr>
          <p:cNvSpPr>
            <a:spLocks noGrp="1"/>
          </p:cNvSpPr>
          <p:nvPr>
            <p:ph type="body" orient="vert" idx="1"/>
          </p:nvPr>
        </p:nvSpPr>
        <p:spPr>
          <a:xfrm>
            <a:off x="697845" y="404089"/>
            <a:ext cx="6439208" cy="643203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9C353-2432-224A-9690-C69C3D688DA2}"/>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6399968B-AD72-8343-9830-93C30D3824B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21EBF05-89E1-214F-BBB7-DCA04DD39FBE}"/>
              </a:ext>
            </a:extLst>
          </p:cNvPr>
          <p:cNvSpPr>
            <a:spLocks noGrp="1"/>
          </p:cNvSpPr>
          <p:nvPr>
            <p:ph type="sldNum" sz="quarter" idx="12"/>
          </p:nvPr>
        </p:nvSpPr>
        <p:spPr/>
        <p:txBody>
          <a:bodyPr/>
          <a:lstStyle>
            <a:lvl1pPr>
              <a:defRPr/>
            </a:lvl1pPr>
          </a:lstStyle>
          <a:p>
            <a:pPr>
              <a:defRPr/>
            </a:pPr>
            <a:fld id="{8D6A0E86-008B-3D43-9B24-C01E9929FEBA}" type="slidenum">
              <a:rPr lang="en-US" altLang="en-US"/>
              <a:pPr>
                <a:defRPr/>
              </a:pPr>
              <a:t>‹#›</a:t>
            </a:fld>
            <a:endParaRPr lang="en-US" altLang="en-US"/>
          </a:p>
        </p:txBody>
      </p:sp>
    </p:spTree>
    <p:extLst>
      <p:ext uri="{BB962C8B-B14F-4D97-AF65-F5344CB8AC3E}">
        <p14:creationId xmlns:p14="http://schemas.microsoft.com/office/powerpoint/2010/main" val="2408736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214313"/>
            <a:ext cx="10150475" cy="65325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3" name="Rectangle 4">
            <a:extLst>
              <a:ext uri="{FF2B5EF4-FFF2-40B4-BE49-F238E27FC236}">
                <a16:creationId xmlns:a16="http://schemas.microsoft.com/office/drawing/2014/main" id="{AF761B2C-52A1-834D-B180-243C1D53B185}"/>
              </a:ext>
            </a:extLst>
          </p:cNvPr>
          <p:cNvSpPr>
            <a:spLocks noGrp="1" noChangeArrowheads="1"/>
          </p:cNvSpPr>
          <p:nvPr>
            <p:ph type="dt" sz="half" idx="10"/>
          </p:nvPr>
        </p:nvSpPr>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83696B7F-AA2D-F74B-8F7F-511D6335923B}"/>
              </a:ext>
            </a:extLst>
          </p:cNvPr>
          <p:cNvSpPr>
            <a:spLocks noGrp="1" noChangeArrowheads="1"/>
          </p:cNvSpPr>
          <p:nvPr>
            <p:ph type="ftr" sz="quarter" idx="11"/>
          </p:nvPr>
        </p:nvSpPr>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C9EAF0D-6A70-3F43-AD91-E860248CEE2E}"/>
              </a:ext>
            </a:extLst>
          </p:cNvPr>
          <p:cNvSpPr>
            <a:spLocks noGrp="1" noChangeArrowheads="1"/>
          </p:cNvSpPr>
          <p:nvPr>
            <p:ph type="sldNum" sz="quarter" idx="12"/>
          </p:nvPr>
        </p:nvSpPr>
        <p:spPr/>
        <p:txBody>
          <a:bodyPr/>
          <a:lstStyle>
            <a:lvl1pPr>
              <a:defRPr/>
            </a:lvl1pPr>
          </a:lstStyle>
          <a:p>
            <a:pPr>
              <a:defRPr/>
            </a:pPr>
            <a:fld id="{6E714C67-67C9-C54E-ACE7-263C53EAADD5}" type="slidenum">
              <a:rPr lang="en-US" altLang="en-US"/>
              <a:pPr>
                <a:defRPr/>
              </a:pPr>
              <a:t>‹#›</a:t>
            </a:fld>
            <a:endParaRPr lang="en-US" altLang="en-US"/>
          </a:p>
        </p:txBody>
      </p:sp>
    </p:spTree>
    <p:extLst>
      <p:ext uri="{BB962C8B-B14F-4D97-AF65-F5344CB8AC3E}">
        <p14:creationId xmlns:p14="http://schemas.microsoft.com/office/powerpoint/2010/main" val="99590065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14313"/>
            <a:ext cx="10150475" cy="671512"/>
          </a:xfrm>
        </p:spPr>
        <p:txBody>
          <a:bodyPr/>
          <a:lstStyle/>
          <a:p>
            <a:r>
              <a:rPr lang="en-US"/>
              <a:t>Click to edit Master title style</a:t>
            </a:r>
          </a:p>
        </p:txBody>
      </p:sp>
      <p:sp>
        <p:nvSpPr>
          <p:cNvPr id="3" name="Text Placeholder 2"/>
          <p:cNvSpPr>
            <a:spLocks noGrp="1"/>
          </p:cNvSpPr>
          <p:nvPr>
            <p:ph type="body" sz="half" idx="1"/>
          </p:nvPr>
        </p:nvSpPr>
        <p:spPr>
          <a:xfrm>
            <a:off x="508000" y="2192338"/>
            <a:ext cx="4491038"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51438" y="2192338"/>
            <a:ext cx="4491037" cy="455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FD734E-20BB-FC4B-BBB4-6651D94D5820}"/>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955001B5-4E0F-5C42-8318-6CAD0AC65400}"/>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07F1D3E-6C11-0542-9274-D8F11231A953}"/>
              </a:ext>
            </a:extLst>
          </p:cNvPr>
          <p:cNvSpPr>
            <a:spLocks noGrp="1" noChangeArrowheads="1"/>
          </p:cNvSpPr>
          <p:nvPr>
            <p:ph type="sldNum" sz="quarter" idx="12"/>
          </p:nvPr>
        </p:nvSpPr>
        <p:spPr/>
        <p:txBody>
          <a:bodyPr/>
          <a:lstStyle>
            <a:lvl1pPr>
              <a:defRPr/>
            </a:lvl1pPr>
          </a:lstStyle>
          <a:p>
            <a:pPr>
              <a:defRPr/>
            </a:pPr>
            <a:fld id="{D1FBB452-3D19-9A45-9B20-CED6AD8FA934}" type="slidenum">
              <a:rPr lang="en-US" altLang="en-US"/>
              <a:pPr>
                <a:defRPr/>
              </a:pPr>
              <a:t>‹#›</a:t>
            </a:fld>
            <a:endParaRPr lang="en-US" altLang="en-US"/>
          </a:p>
        </p:txBody>
      </p:sp>
    </p:spTree>
    <p:extLst>
      <p:ext uri="{BB962C8B-B14F-4D97-AF65-F5344CB8AC3E}">
        <p14:creationId xmlns:p14="http://schemas.microsoft.com/office/powerpoint/2010/main" val="33563463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43E23-DD06-0B4C-98D0-A0D5E2D442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3C75D3-EB75-2045-8766-753F2287DEF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76142-DA75-CB42-8F37-07FC28492CC0}"/>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080CB408-5711-7C45-A9C3-BBF2EEF1DD3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3FEDC-9C74-8943-A05B-007E4FB9D882}"/>
              </a:ext>
            </a:extLst>
          </p:cNvPr>
          <p:cNvSpPr>
            <a:spLocks noGrp="1"/>
          </p:cNvSpPr>
          <p:nvPr>
            <p:ph type="sldNum" sz="quarter" idx="12"/>
          </p:nvPr>
        </p:nvSpPr>
        <p:spPr/>
        <p:txBody>
          <a:bodyPr/>
          <a:lstStyle>
            <a:lvl1pPr>
              <a:defRPr/>
            </a:lvl1pPr>
          </a:lstStyle>
          <a:p>
            <a:pPr>
              <a:defRPr/>
            </a:pPr>
            <a:fld id="{61ECD110-B58B-3A45-B945-C4B65DBA7C5C}" type="slidenum">
              <a:rPr lang="en-US" altLang="en-US"/>
              <a:pPr>
                <a:defRPr/>
              </a:pPr>
              <a:t>‹#›</a:t>
            </a:fld>
            <a:endParaRPr lang="en-US" altLang="en-US"/>
          </a:p>
        </p:txBody>
      </p:sp>
    </p:spTree>
    <p:extLst>
      <p:ext uri="{BB962C8B-B14F-4D97-AF65-F5344CB8AC3E}">
        <p14:creationId xmlns:p14="http://schemas.microsoft.com/office/powerpoint/2010/main" val="2332091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1998-AD2E-7F4F-A4E5-06FAFFA2E00E}"/>
              </a:ext>
            </a:extLst>
          </p:cNvPr>
          <p:cNvSpPr>
            <a:spLocks noGrp="1"/>
          </p:cNvSpPr>
          <p:nvPr>
            <p:ph type="title"/>
          </p:nvPr>
        </p:nvSpPr>
        <p:spPr>
          <a:xfrm>
            <a:off x="692558" y="1892190"/>
            <a:ext cx="8754785" cy="3157161"/>
          </a:xfrm>
        </p:spPr>
        <p:txBody>
          <a:bodyPr anchor="b"/>
          <a:lstStyle>
            <a:lvl1pPr>
              <a:defRPr sz="4996"/>
            </a:lvl1pPr>
          </a:lstStyle>
          <a:p>
            <a:r>
              <a:rPr lang="en-US"/>
              <a:t>Click to edit Master title style</a:t>
            </a:r>
          </a:p>
        </p:txBody>
      </p:sp>
      <p:sp>
        <p:nvSpPr>
          <p:cNvPr id="3" name="Text Placeholder 2">
            <a:extLst>
              <a:ext uri="{FF2B5EF4-FFF2-40B4-BE49-F238E27FC236}">
                <a16:creationId xmlns:a16="http://schemas.microsoft.com/office/drawing/2014/main" id="{8765B95E-A94A-154A-8C48-2C91A442D4B1}"/>
              </a:ext>
            </a:extLst>
          </p:cNvPr>
          <p:cNvSpPr>
            <a:spLocks noGrp="1"/>
          </p:cNvSpPr>
          <p:nvPr>
            <p:ph type="body" idx="1"/>
          </p:nvPr>
        </p:nvSpPr>
        <p:spPr>
          <a:xfrm>
            <a:off x="692558" y="5079219"/>
            <a:ext cx="8754785" cy="1660277"/>
          </a:xfrm>
        </p:spPr>
        <p:txBody>
          <a:bodyPr/>
          <a:lstStyle>
            <a:lvl1pPr marL="0" indent="0">
              <a:buNone/>
              <a:defRPr sz="1998">
                <a:solidFill>
                  <a:schemeClr val="tx1">
                    <a:tint val="75000"/>
                  </a:schemeClr>
                </a:solidFill>
              </a:defRPr>
            </a:lvl1pPr>
            <a:lvl2pPr marL="380665" indent="0">
              <a:buNone/>
              <a:defRPr sz="1665">
                <a:solidFill>
                  <a:schemeClr val="tx1">
                    <a:tint val="75000"/>
                  </a:schemeClr>
                </a:solidFill>
              </a:defRPr>
            </a:lvl2pPr>
            <a:lvl3pPr marL="761329" indent="0">
              <a:buNone/>
              <a:defRPr sz="1499">
                <a:solidFill>
                  <a:schemeClr val="tx1">
                    <a:tint val="75000"/>
                  </a:schemeClr>
                </a:solidFill>
              </a:defRPr>
            </a:lvl3pPr>
            <a:lvl4pPr marL="1141994" indent="0">
              <a:buNone/>
              <a:defRPr sz="1332">
                <a:solidFill>
                  <a:schemeClr val="tx1">
                    <a:tint val="75000"/>
                  </a:schemeClr>
                </a:solidFill>
              </a:defRPr>
            </a:lvl4pPr>
            <a:lvl5pPr marL="1522659" indent="0">
              <a:buNone/>
              <a:defRPr sz="1332">
                <a:solidFill>
                  <a:schemeClr val="tx1">
                    <a:tint val="75000"/>
                  </a:schemeClr>
                </a:solidFill>
              </a:defRPr>
            </a:lvl5pPr>
            <a:lvl6pPr marL="1903324" indent="0">
              <a:buNone/>
              <a:defRPr sz="1332">
                <a:solidFill>
                  <a:schemeClr val="tx1">
                    <a:tint val="75000"/>
                  </a:schemeClr>
                </a:solidFill>
              </a:defRPr>
            </a:lvl6pPr>
            <a:lvl7pPr marL="2283988" indent="0">
              <a:buNone/>
              <a:defRPr sz="1332">
                <a:solidFill>
                  <a:schemeClr val="tx1">
                    <a:tint val="75000"/>
                  </a:schemeClr>
                </a:solidFill>
              </a:defRPr>
            </a:lvl7pPr>
            <a:lvl8pPr marL="2664653" indent="0">
              <a:buNone/>
              <a:defRPr sz="1332">
                <a:solidFill>
                  <a:schemeClr val="tx1">
                    <a:tint val="75000"/>
                  </a:schemeClr>
                </a:solidFill>
              </a:defRPr>
            </a:lvl8pPr>
            <a:lvl9pPr marL="3045318" indent="0">
              <a:buNone/>
              <a:defRPr sz="1332">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D11223C-BA92-5F4F-BE03-5CD06AFFBC4F}"/>
              </a:ext>
            </a:extLst>
          </p:cNvPr>
          <p:cNvSpPr>
            <a:spLocks noGrp="1"/>
          </p:cNvSpPr>
          <p:nvPr>
            <p:ph type="dt" sz="half" idx="10"/>
          </p:nvPr>
        </p:nvSpPr>
        <p:spPr/>
        <p:txBody>
          <a:bodyPr/>
          <a:lstStyle>
            <a:lvl1pPr>
              <a:defRPr/>
            </a:lvl1pPr>
          </a:lstStyle>
          <a:p>
            <a:pPr>
              <a:defRPr/>
            </a:pPr>
            <a:endParaRPr lang="en-GB"/>
          </a:p>
        </p:txBody>
      </p:sp>
      <p:sp>
        <p:nvSpPr>
          <p:cNvPr id="5" name="Footer Placeholder 4">
            <a:extLst>
              <a:ext uri="{FF2B5EF4-FFF2-40B4-BE49-F238E27FC236}">
                <a16:creationId xmlns:a16="http://schemas.microsoft.com/office/drawing/2014/main" id="{693572D0-CBE5-6542-828C-8A5D6FFA2E7F}"/>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E1D4283-165F-E743-A4B6-87A48C193B78}"/>
              </a:ext>
            </a:extLst>
          </p:cNvPr>
          <p:cNvSpPr>
            <a:spLocks noGrp="1"/>
          </p:cNvSpPr>
          <p:nvPr>
            <p:ph type="sldNum" sz="quarter" idx="12"/>
          </p:nvPr>
        </p:nvSpPr>
        <p:spPr/>
        <p:txBody>
          <a:bodyPr/>
          <a:lstStyle>
            <a:lvl1pPr>
              <a:defRPr/>
            </a:lvl1pPr>
          </a:lstStyle>
          <a:p>
            <a:pPr>
              <a:defRPr/>
            </a:pPr>
            <a:fld id="{70DAE271-9AE0-6740-B6D7-0EAE8BF5CAC2}" type="slidenum">
              <a:rPr lang="en-US" altLang="en-US"/>
              <a:pPr>
                <a:defRPr/>
              </a:pPr>
              <a:t>‹#›</a:t>
            </a:fld>
            <a:endParaRPr lang="en-US" altLang="en-US"/>
          </a:p>
        </p:txBody>
      </p:sp>
    </p:spTree>
    <p:extLst>
      <p:ext uri="{BB962C8B-B14F-4D97-AF65-F5344CB8AC3E}">
        <p14:creationId xmlns:p14="http://schemas.microsoft.com/office/powerpoint/2010/main" val="1800519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B9132-A75B-954F-8EEF-850B1B0BB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0CEB74-BCDA-7843-864B-8DD11F806B06}"/>
              </a:ext>
            </a:extLst>
          </p:cNvPr>
          <p:cNvSpPr>
            <a:spLocks noGrp="1"/>
          </p:cNvSpPr>
          <p:nvPr>
            <p:ph sz="half" idx="1"/>
          </p:nvPr>
        </p:nvSpPr>
        <p:spPr>
          <a:xfrm>
            <a:off x="697845" y="2020443"/>
            <a:ext cx="4313952" cy="4815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93AF64-D19B-1D43-8A04-5AFE0FB0A27A}"/>
              </a:ext>
            </a:extLst>
          </p:cNvPr>
          <p:cNvSpPr>
            <a:spLocks noGrp="1"/>
          </p:cNvSpPr>
          <p:nvPr>
            <p:ph sz="half" idx="2"/>
          </p:nvPr>
        </p:nvSpPr>
        <p:spPr>
          <a:xfrm>
            <a:off x="5138678" y="2020443"/>
            <a:ext cx="4313952" cy="48156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524991E-59EB-4842-B61F-4499E701DD1E}"/>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33834C5C-6A1D-CB48-9640-FCF95EFE5D2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5F88461-7E0F-7A40-BD1C-7379B988BBC8}"/>
              </a:ext>
            </a:extLst>
          </p:cNvPr>
          <p:cNvSpPr>
            <a:spLocks noGrp="1"/>
          </p:cNvSpPr>
          <p:nvPr>
            <p:ph type="sldNum" sz="quarter" idx="12"/>
          </p:nvPr>
        </p:nvSpPr>
        <p:spPr/>
        <p:txBody>
          <a:bodyPr/>
          <a:lstStyle>
            <a:lvl1pPr>
              <a:defRPr/>
            </a:lvl1pPr>
          </a:lstStyle>
          <a:p>
            <a:pPr>
              <a:defRPr/>
            </a:pPr>
            <a:fld id="{C38A32D8-6C60-3748-A5FA-4B309DA9CB2E}" type="slidenum">
              <a:rPr lang="en-US" altLang="en-US"/>
              <a:pPr>
                <a:defRPr/>
              </a:pPr>
              <a:t>‹#›</a:t>
            </a:fld>
            <a:endParaRPr lang="en-US" altLang="en-US"/>
          </a:p>
        </p:txBody>
      </p:sp>
    </p:spTree>
    <p:extLst>
      <p:ext uri="{BB962C8B-B14F-4D97-AF65-F5344CB8AC3E}">
        <p14:creationId xmlns:p14="http://schemas.microsoft.com/office/powerpoint/2010/main" val="1451615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45C6-572B-7940-8C11-4BE12AF59BE7}"/>
              </a:ext>
            </a:extLst>
          </p:cNvPr>
          <p:cNvSpPr>
            <a:spLocks noGrp="1"/>
          </p:cNvSpPr>
          <p:nvPr>
            <p:ph type="title"/>
          </p:nvPr>
        </p:nvSpPr>
        <p:spPr>
          <a:xfrm>
            <a:off x="699167" y="404089"/>
            <a:ext cx="8754785" cy="1467018"/>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A5C2F5-FC37-974C-97A2-350D0977F22A}"/>
              </a:ext>
            </a:extLst>
          </p:cNvPr>
          <p:cNvSpPr>
            <a:spLocks noGrp="1"/>
          </p:cNvSpPr>
          <p:nvPr>
            <p:ph type="body" idx="1"/>
          </p:nvPr>
        </p:nvSpPr>
        <p:spPr>
          <a:xfrm>
            <a:off x="699168" y="1860565"/>
            <a:ext cx="4294126" cy="911834"/>
          </a:xfrm>
        </p:spPr>
        <p:txBody>
          <a:bodyPr anchor="b"/>
          <a:lstStyle>
            <a:lvl1pPr marL="0" indent="0">
              <a:buNone/>
              <a:defRPr sz="1998" b="1"/>
            </a:lvl1pPr>
            <a:lvl2pPr marL="380665" indent="0">
              <a:buNone/>
              <a:defRPr sz="1665" b="1"/>
            </a:lvl2pPr>
            <a:lvl3pPr marL="761329" indent="0">
              <a:buNone/>
              <a:defRPr sz="1499" b="1"/>
            </a:lvl3pPr>
            <a:lvl4pPr marL="1141994" indent="0">
              <a:buNone/>
              <a:defRPr sz="1332" b="1"/>
            </a:lvl4pPr>
            <a:lvl5pPr marL="1522659" indent="0">
              <a:buNone/>
              <a:defRPr sz="1332" b="1"/>
            </a:lvl5pPr>
            <a:lvl6pPr marL="1903324" indent="0">
              <a:buNone/>
              <a:defRPr sz="1332" b="1"/>
            </a:lvl6pPr>
            <a:lvl7pPr marL="2283988" indent="0">
              <a:buNone/>
              <a:defRPr sz="1332" b="1"/>
            </a:lvl7pPr>
            <a:lvl8pPr marL="2664653" indent="0">
              <a:buNone/>
              <a:defRPr sz="1332" b="1"/>
            </a:lvl8pPr>
            <a:lvl9pPr marL="3045318" indent="0">
              <a:buNone/>
              <a:defRPr sz="1332" b="1"/>
            </a:lvl9pPr>
          </a:lstStyle>
          <a:p>
            <a:pPr lvl="0"/>
            <a:r>
              <a:rPr lang="en-US"/>
              <a:t>Edit Master text styles</a:t>
            </a:r>
          </a:p>
        </p:txBody>
      </p:sp>
      <p:sp>
        <p:nvSpPr>
          <p:cNvPr id="4" name="Content Placeholder 3">
            <a:extLst>
              <a:ext uri="{FF2B5EF4-FFF2-40B4-BE49-F238E27FC236}">
                <a16:creationId xmlns:a16="http://schemas.microsoft.com/office/drawing/2014/main" id="{3C87ABE9-DDB7-A240-BE10-239D650D013A}"/>
              </a:ext>
            </a:extLst>
          </p:cNvPr>
          <p:cNvSpPr>
            <a:spLocks noGrp="1"/>
          </p:cNvSpPr>
          <p:nvPr>
            <p:ph sz="half" idx="2"/>
          </p:nvPr>
        </p:nvSpPr>
        <p:spPr>
          <a:xfrm>
            <a:off x="699168" y="2772399"/>
            <a:ext cx="4294126" cy="40777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D0830B-3DA8-D04F-84B7-E3A0358F129D}"/>
              </a:ext>
            </a:extLst>
          </p:cNvPr>
          <p:cNvSpPr>
            <a:spLocks noGrp="1"/>
          </p:cNvSpPr>
          <p:nvPr>
            <p:ph type="body" sz="quarter" idx="3"/>
          </p:nvPr>
        </p:nvSpPr>
        <p:spPr>
          <a:xfrm>
            <a:off x="5138678" y="1860565"/>
            <a:ext cx="4315274" cy="911834"/>
          </a:xfrm>
        </p:spPr>
        <p:txBody>
          <a:bodyPr anchor="b"/>
          <a:lstStyle>
            <a:lvl1pPr marL="0" indent="0">
              <a:buNone/>
              <a:defRPr sz="1998" b="1"/>
            </a:lvl1pPr>
            <a:lvl2pPr marL="380665" indent="0">
              <a:buNone/>
              <a:defRPr sz="1665" b="1"/>
            </a:lvl2pPr>
            <a:lvl3pPr marL="761329" indent="0">
              <a:buNone/>
              <a:defRPr sz="1499" b="1"/>
            </a:lvl3pPr>
            <a:lvl4pPr marL="1141994" indent="0">
              <a:buNone/>
              <a:defRPr sz="1332" b="1"/>
            </a:lvl4pPr>
            <a:lvl5pPr marL="1522659" indent="0">
              <a:buNone/>
              <a:defRPr sz="1332" b="1"/>
            </a:lvl5pPr>
            <a:lvl6pPr marL="1903324" indent="0">
              <a:buNone/>
              <a:defRPr sz="1332" b="1"/>
            </a:lvl6pPr>
            <a:lvl7pPr marL="2283988" indent="0">
              <a:buNone/>
              <a:defRPr sz="1332" b="1"/>
            </a:lvl7pPr>
            <a:lvl8pPr marL="2664653" indent="0">
              <a:buNone/>
              <a:defRPr sz="1332" b="1"/>
            </a:lvl8pPr>
            <a:lvl9pPr marL="3045318" indent="0">
              <a:buNone/>
              <a:defRPr sz="1332" b="1"/>
            </a:lvl9pPr>
          </a:lstStyle>
          <a:p>
            <a:pPr lvl="0"/>
            <a:r>
              <a:rPr lang="en-US"/>
              <a:t>Edit Master text styles</a:t>
            </a:r>
          </a:p>
        </p:txBody>
      </p:sp>
      <p:sp>
        <p:nvSpPr>
          <p:cNvPr id="6" name="Content Placeholder 5">
            <a:extLst>
              <a:ext uri="{FF2B5EF4-FFF2-40B4-BE49-F238E27FC236}">
                <a16:creationId xmlns:a16="http://schemas.microsoft.com/office/drawing/2014/main" id="{2CC86C04-F575-5548-8F91-B898099D4AC3}"/>
              </a:ext>
            </a:extLst>
          </p:cNvPr>
          <p:cNvSpPr>
            <a:spLocks noGrp="1"/>
          </p:cNvSpPr>
          <p:nvPr>
            <p:ph sz="quarter" idx="4"/>
          </p:nvPr>
        </p:nvSpPr>
        <p:spPr>
          <a:xfrm>
            <a:off x="5138678" y="2772399"/>
            <a:ext cx="4315274" cy="40777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BD91D8E-3D94-9941-8E1E-C7A9305A6284}"/>
              </a:ext>
            </a:extLst>
          </p:cNvPr>
          <p:cNvSpPr>
            <a:spLocks noGrp="1"/>
          </p:cNvSpPr>
          <p:nvPr>
            <p:ph type="dt" sz="half" idx="10"/>
          </p:nvPr>
        </p:nvSpPr>
        <p:spPr/>
        <p:txBody>
          <a:bodyPr/>
          <a:lstStyle>
            <a:lvl1pPr>
              <a:defRPr/>
            </a:lvl1pPr>
          </a:lstStyle>
          <a:p>
            <a:pPr>
              <a:defRPr/>
            </a:pPr>
            <a:endParaRPr lang="en-GB"/>
          </a:p>
        </p:txBody>
      </p:sp>
      <p:sp>
        <p:nvSpPr>
          <p:cNvPr id="8" name="Footer Placeholder 4">
            <a:extLst>
              <a:ext uri="{FF2B5EF4-FFF2-40B4-BE49-F238E27FC236}">
                <a16:creationId xmlns:a16="http://schemas.microsoft.com/office/drawing/2014/main" id="{B66D0B4F-7F3B-E142-AD4B-3A57543A1F71}"/>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3BA3E9B3-8410-024D-B327-2199D0FEA291}"/>
              </a:ext>
            </a:extLst>
          </p:cNvPr>
          <p:cNvSpPr>
            <a:spLocks noGrp="1"/>
          </p:cNvSpPr>
          <p:nvPr>
            <p:ph type="sldNum" sz="quarter" idx="12"/>
          </p:nvPr>
        </p:nvSpPr>
        <p:spPr/>
        <p:txBody>
          <a:bodyPr/>
          <a:lstStyle>
            <a:lvl1pPr>
              <a:defRPr/>
            </a:lvl1pPr>
          </a:lstStyle>
          <a:p>
            <a:pPr>
              <a:defRPr/>
            </a:pPr>
            <a:fld id="{8400D338-01C3-494E-86D6-F095F6A747C9}" type="slidenum">
              <a:rPr lang="en-US" altLang="en-US"/>
              <a:pPr>
                <a:defRPr/>
              </a:pPr>
              <a:t>‹#›</a:t>
            </a:fld>
            <a:endParaRPr lang="en-US" altLang="en-US"/>
          </a:p>
        </p:txBody>
      </p:sp>
    </p:spTree>
    <p:extLst>
      <p:ext uri="{BB962C8B-B14F-4D97-AF65-F5344CB8AC3E}">
        <p14:creationId xmlns:p14="http://schemas.microsoft.com/office/powerpoint/2010/main" val="2193497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EDA0-A028-9847-B293-D14776C6C56A}"/>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F149B79-3C69-4D47-9890-FC7C18B64E29}"/>
              </a:ext>
            </a:extLst>
          </p:cNvPr>
          <p:cNvSpPr>
            <a:spLocks noGrp="1"/>
          </p:cNvSpPr>
          <p:nvPr>
            <p:ph type="dt" sz="half" idx="10"/>
          </p:nvPr>
        </p:nvSpPr>
        <p:spPr/>
        <p:txBody>
          <a:bodyPr/>
          <a:lstStyle>
            <a:lvl1pPr>
              <a:defRPr/>
            </a:lvl1pPr>
          </a:lstStyle>
          <a:p>
            <a:pPr>
              <a:defRPr/>
            </a:pPr>
            <a:endParaRPr lang="en-GB"/>
          </a:p>
        </p:txBody>
      </p:sp>
      <p:sp>
        <p:nvSpPr>
          <p:cNvPr id="4" name="Footer Placeholder 4">
            <a:extLst>
              <a:ext uri="{FF2B5EF4-FFF2-40B4-BE49-F238E27FC236}">
                <a16:creationId xmlns:a16="http://schemas.microsoft.com/office/drawing/2014/main" id="{D740527C-0842-9343-8D88-6D6BCE9D732C}"/>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2889C41B-B043-F44A-ADEE-DD85CE34DA58}"/>
              </a:ext>
            </a:extLst>
          </p:cNvPr>
          <p:cNvSpPr>
            <a:spLocks noGrp="1"/>
          </p:cNvSpPr>
          <p:nvPr>
            <p:ph type="sldNum" sz="quarter" idx="12"/>
          </p:nvPr>
        </p:nvSpPr>
        <p:spPr/>
        <p:txBody>
          <a:bodyPr/>
          <a:lstStyle>
            <a:lvl1pPr>
              <a:defRPr/>
            </a:lvl1pPr>
          </a:lstStyle>
          <a:p>
            <a:pPr>
              <a:defRPr/>
            </a:pPr>
            <a:fld id="{91A7C57E-612A-6644-890E-278E4D8F183C}" type="slidenum">
              <a:rPr lang="en-US" altLang="en-US"/>
              <a:pPr>
                <a:defRPr/>
              </a:pPr>
              <a:t>‹#›</a:t>
            </a:fld>
            <a:endParaRPr lang="en-US" altLang="en-US"/>
          </a:p>
        </p:txBody>
      </p:sp>
    </p:spTree>
    <p:extLst>
      <p:ext uri="{BB962C8B-B14F-4D97-AF65-F5344CB8AC3E}">
        <p14:creationId xmlns:p14="http://schemas.microsoft.com/office/powerpoint/2010/main" val="2482771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279EEC1-7CC9-364B-BBBC-A1FBBAF54BF8}"/>
              </a:ext>
            </a:extLst>
          </p:cNvPr>
          <p:cNvSpPr>
            <a:spLocks noGrp="1"/>
          </p:cNvSpPr>
          <p:nvPr>
            <p:ph type="dt" sz="half" idx="10"/>
          </p:nvPr>
        </p:nvSpPr>
        <p:spPr/>
        <p:txBody>
          <a:bodyPr/>
          <a:lstStyle>
            <a:lvl1pPr>
              <a:defRPr/>
            </a:lvl1pPr>
          </a:lstStyle>
          <a:p>
            <a:pPr>
              <a:defRPr/>
            </a:pPr>
            <a:endParaRPr lang="en-GB"/>
          </a:p>
        </p:txBody>
      </p:sp>
      <p:sp>
        <p:nvSpPr>
          <p:cNvPr id="3" name="Footer Placeholder 4">
            <a:extLst>
              <a:ext uri="{FF2B5EF4-FFF2-40B4-BE49-F238E27FC236}">
                <a16:creationId xmlns:a16="http://schemas.microsoft.com/office/drawing/2014/main" id="{7752223F-4F4C-234D-A6DE-7E81123C32F2}"/>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C3392B5-B919-584F-9A25-6EF91248D501}"/>
              </a:ext>
            </a:extLst>
          </p:cNvPr>
          <p:cNvSpPr>
            <a:spLocks noGrp="1"/>
          </p:cNvSpPr>
          <p:nvPr>
            <p:ph type="sldNum" sz="quarter" idx="12"/>
          </p:nvPr>
        </p:nvSpPr>
        <p:spPr/>
        <p:txBody>
          <a:bodyPr/>
          <a:lstStyle>
            <a:lvl1pPr>
              <a:defRPr/>
            </a:lvl1pPr>
          </a:lstStyle>
          <a:p>
            <a:pPr>
              <a:defRPr/>
            </a:pPr>
            <a:fld id="{22E80325-5C99-D94E-B44B-8EF4267FBA3C}" type="slidenum">
              <a:rPr lang="en-US" altLang="en-US"/>
              <a:pPr>
                <a:defRPr/>
              </a:pPr>
              <a:t>‹#›</a:t>
            </a:fld>
            <a:endParaRPr lang="en-US" altLang="en-US"/>
          </a:p>
        </p:txBody>
      </p:sp>
    </p:spTree>
    <p:extLst>
      <p:ext uri="{BB962C8B-B14F-4D97-AF65-F5344CB8AC3E}">
        <p14:creationId xmlns:p14="http://schemas.microsoft.com/office/powerpoint/2010/main" val="220236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1457-46E6-BB4E-B816-EED969B498B7}"/>
              </a:ext>
            </a:extLst>
          </p:cNvPr>
          <p:cNvSpPr>
            <a:spLocks noGrp="1"/>
          </p:cNvSpPr>
          <p:nvPr>
            <p:ph type="title"/>
          </p:nvPr>
        </p:nvSpPr>
        <p:spPr>
          <a:xfrm>
            <a:off x="699168" y="505989"/>
            <a:ext cx="3273792" cy="1770962"/>
          </a:xfrm>
        </p:spPr>
        <p:txBody>
          <a:bodyPr anchor="b"/>
          <a:lstStyle>
            <a:lvl1pPr>
              <a:defRPr sz="2664"/>
            </a:lvl1pPr>
          </a:lstStyle>
          <a:p>
            <a:r>
              <a:rPr lang="en-US"/>
              <a:t>Click to edit Master title style</a:t>
            </a:r>
          </a:p>
        </p:txBody>
      </p:sp>
      <p:sp>
        <p:nvSpPr>
          <p:cNvPr id="3" name="Content Placeholder 2">
            <a:extLst>
              <a:ext uri="{FF2B5EF4-FFF2-40B4-BE49-F238E27FC236}">
                <a16:creationId xmlns:a16="http://schemas.microsoft.com/office/drawing/2014/main" id="{1B0BD227-2392-F648-BE1F-7F0DA5FC58A9}"/>
              </a:ext>
            </a:extLst>
          </p:cNvPr>
          <p:cNvSpPr>
            <a:spLocks noGrp="1"/>
          </p:cNvSpPr>
          <p:nvPr>
            <p:ph idx="1"/>
          </p:nvPr>
        </p:nvSpPr>
        <p:spPr>
          <a:xfrm>
            <a:off x="4315274" y="1092797"/>
            <a:ext cx="5138678" cy="5393704"/>
          </a:xfrm>
        </p:spPr>
        <p:txBody>
          <a:bodyPr/>
          <a:lstStyle>
            <a:lvl1pPr>
              <a:defRPr sz="2664"/>
            </a:lvl1pPr>
            <a:lvl2pPr>
              <a:defRPr sz="2331"/>
            </a:lvl2pPr>
            <a:lvl3pPr>
              <a:defRPr sz="1998"/>
            </a:lvl3pPr>
            <a:lvl4pPr>
              <a:defRPr sz="1665"/>
            </a:lvl4pPr>
            <a:lvl5pPr>
              <a:defRPr sz="1665"/>
            </a:lvl5pPr>
            <a:lvl6pPr>
              <a:defRPr sz="1665"/>
            </a:lvl6pPr>
            <a:lvl7pPr>
              <a:defRPr sz="1665"/>
            </a:lvl7pPr>
            <a:lvl8pPr>
              <a:defRPr sz="1665"/>
            </a:lvl8pPr>
            <a:lvl9pPr>
              <a:defRPr sz="166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0D10A5-B2E6-F842-A4A1-E9FC97F9A53C}"/>
              </a:ext>
            </a:extLst>
          </p:cNvPr>
          <p:cNvSpPr>
            <a:spLocks noGrp="1"/>
          </p:cNvSpPr>
          <p:nvPr>
            <p:ph type="body" sz="half" idx="2"/>
          </p:nvPr>
        </p:nvSpPr>
        <p:spPr>
          <a:xfrm>
            <a:off x="699168" y="2276951"/>
            <a:ext cx="3273792" cy="4218334"/>
          </a:xfrm>
        </p:spPr>
        <p:txBody>
          <a:bodyPr/>
          <a:lstStyle>
            <a:lvl1pPr marL="0" indent="0">
              <a:buNone/>
              <a:defRPr sz="1332"/>
            </a:lvl1pPr>
            <a:lvl2pPr marL="380665" indent="0">
              <a:buNone/>
              <a:defRPr sz="1166"/>
            </a:lvl2pPr>
            <a:lvl3pPr marL="761329" indent="0">
              <a:buNone/>
              <a:defRPr sz="999"/>
            </a:lvl3pPr>
            <a:lvl4pPr marL="1141994" indent="0">
              <a:buNone/>
              <a:defRPr sz="833"/>
            </a:lvl4pPr>
            <a:lvl5pPr marL="1522659" indent="0">
              <a:buNone/>
              <a:defRPr sz="833"/>
            </a:lvl5pPr>
            <a:lvl6pPr marL="1903324" indent="0">
              <a:buNone/>
              <a:defRPr sz="833"/>
            </a:lvl6pPr>
            <a:lvl7pPr marL="2283988" indent="0">
              <a:buNone/>
              <a:defRPr sz="833"/>
            </a:lvl7pPr>
            <a:lvl8pPr marL="2664653" indent="0">
              <a:buNone/>
              <a:defRPr sz="833"/>
            </a:lvl8pPr>
            <a:lvl9pPr marL="3045318" indent="0">
              <a:buNone/>
              <a:defRPr sz="833"/>
            </a:lvl9pPr>
          </a:lstStyle>
          <a:p>
            <a:pPr lvl="0"/>
            <a:r>
              <a:rPr lang="en-US"/>
              <a:t>Edit Master text styles</a:t>
            </a:r>
          </a:p>
        </p:txBody>
      </p:sp>
      <p:sp>
        <p:nvSpPr>
          <p:cNvPr id="5" name="Date Placeholder 3">
            <a:extLst>
              <a:ext uri="{FF2B5EF4-FFF2-40B4-BE49-F238E27FC236}">
                <a16:creationId xmlns:a16="http://schemas.microsoft.com/office/drawing/2014/main" id="{ABBA06EF-4278-0B41-A770-0B0987103D1F}"/>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4EA289B-B37D-444C-B393-AEB3D5CAFC8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EFBBAB8-7554-A74B-8809-D3D4901EAA96}"/>
              </a:ext>
            </a:extLst>
          </p:cNvPr>
          <p:cNvSpPr>
            <a:spLocks noGrp="1"/>
          </p:cNvSpPr>
          <p:nvPr>
            <p:ph type="sldNum" sz="quarter" idx="12"/>
          </p:nvPr>
        </p:nvSpPr>
        <p:spPr/>
        <p:txBody>
          <a:bodyPr/>
          <a:lstStyle>
            <a:lvl1pPr>
              <a:defRPr/>
            </a:lvl1pPr>
          </a:lstStyle>
          <a:p>
            <a:pPr>
              <a:defRPr/>
            </a:pPr>
            <a:fld id="{91386893-F325-8C47-A44E-8F8DDBE54765}" type="slidenum">
              <a:rPr lang="en-US" altLang="en-US"/>
              <a:pPr>
                <a:defRPr/>
              </a:pPr>
              <a:t>‹#›</a:t>
            </a:fld>
            <a:endParaRPr lang="en-US" altLang="en-US"/>
          </a:p>
        </p:txBody>
      </p:sp>
    </p:spTree>
    <p:extLst>
      <p:ext uri="{BB962C8B-B14F-4D97-AF65-F5344CB8AC3E}">
        <p14:creationId xmlns:p14="http://schemas.microsoft.com/office/powerpoint/2010/main" val="1574639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068D-37D5-3B4B-AA7D-FBCC0347F1CD}"/>
              </a:ext>
            </a:extLst>
          </p:cNvPr>
          <p:cNvSpPr>
            <a:spLocks noGrp="1"/>
          </p:cNvSpPr>
          <p:nvPr>
            <p:ph type="title"/>
          </p:nvPr>
        </p:nvSpPr>
        <p:spPr>
          <a:xfrm>
            <a:off x="699168" y="505989"/>
            <a:ext cx="3273792" cy="1770962"/>
          </a:xfrm>
        </p:spPr>
        <p:txBody>
          <a:bodyPr anchor="b"/>
          <a:lstStyle>
            <a:lvl1pPr>
              <a:defRPr sz="2664"/>
            </a:lvl1pPr>
          </a:lstStyle>
          <a:p>
            <a:r>
              <a:rPr lang="en-US"/>
              <a:t>Click to edit Master title style</a:t>
            </a:r>
          </a:p>
        </p:txBody>
      </p:sp>
      <p:sp>
        <p:nvSpPr>
          <p:cNvPr id="3" name="Picture Placeholder 2">
            <a:extLst>
              <a:ext uri="{FF2B5EF4-FFF2-40B4-BE49-F238E27FC236}">
                <a16:creationId xmlns:a16="http://schemas.microsoft.com/office/drawing/2014/main" id="{D6AFEEF7-DB7B-BA41-AD5B-C58AABFCCD41}"/>
              </a:ext>
            </a:extLst>
          </p:cNvPr>
          <p:cNvSpPr>
            <a:spLocks noGrp="1"/>
          </p:cNvSpPr>
          <p:nvPr>
            <p:ph type="pic" idx="1"/>
          </p:nvPr>
        </p:nvSpPr>
        <p:spPr>
          <a:xfrm>
            <a:off x="4315274" y="1092797"/>
            <a:ext cx="5138678" cy="5393704"/>
          </a:xfrm>
        </p:spPr>
        <p:txBody>
          <a:bodyPr rtlCol="0">
            <a:normAutofit/>
          </a:bodyPr>
          <a:lstStyle>
            <a:lvl1pPr marL="0" indent="0">
              <a:buNone/>
              <a:defRPr sz="2664"/>
            </a:lvl1pPr>
            <a:lvl2pPr marL="380665" indent="0">
              <a:buNone/>
              <a:defRPr sz="2331"/>
            </a:lvl2pPr>
            <a:lvl3pPr marL="761329" indent="0">
              <a:buNone/>
              <a:defRPr sz="1998"/>
            </a:lvl3pPr>
            <a:lvl4pPr marL="1141994" indent="0">
              <a:buNone/>
              <a:defRPr sz="1665"/>
            </a:lvl4pPr>
            <a:lvl5pPr marL="1522659" indent="0">
              <a:buNone/>
              <a:defRPr sz="1665"/>
            </a:lvl5pPr>
            <a:lvl6pPr marL="1903324" indent="0">
              <a:buNone/>
              <a:defRPr sz="1665"/>
            </a:lvl6pPr>
            <a:lvl7pPr marL="2283988" indent="0">
              <a:buNone/>
              <a:defRPr sz="1665"/>
            </a:lvl7pPr>
            <a:lvl8pPr marL="2664653" indent="0">
              <a:buNone/>
              <a:defRPr sz="1665"/>
            </a:lvl8pPr>
            <a:lvl9pPr marL="3045318" indent="0">
              <a:buNone/>
              <a:defRPr sz="1665"/>
            </a:lvl9pPr>
          </a:lstStyle>
          <a:p>
            <a:pPr lvl="0"/>
            <a:endParaRPr lang="en-US" noProof="0"/>
          </a:p>
        </p:txBody>
      </p:sp>
      <p:sp>
        <p:nvSpPr>
          <p:cNvPr id="4" name="Text Placeholder 3">
            <a:extLst>
              <a:ext uri="{FF2B5EF4-FFF2-40B4-BE49-F238E27FC236}">
                <a16:creationId xmlns:a16="http://schemas.microsoft.com/office/drawing/2014/main" id="{BD044E85-EE92-024A-B675-CAFD327D77C9}"/>
              </a:ext>
            </a:extLst>
          </p:cNvPr>
          <p:cNvSpPr>
            <a:spLocks noGrp="1"/>
          </p:cNvSpPr>
          <p:nvPr>
            <p:ph type="body" sz="half" idx="2"/>
          </p:nvPr>
        </p:nvSpPr>
        <p:spPr>
          <a:xfrm>
            <a:off x="699168" y="2276951"/>
            <a:ext cx="3273792" cy="4218334"/>
          </a:xfrm>
        </p:spPr>
        <p:txBody>
          <a:bodyPr/>
          <a:lstStyle>
            <a:lvl1pPr marL="0" indent="0">
              <a:buNone/>
              <a:defRPr sz="1332"/>
            </a:lvl1pPr>
            <a:lvl2pPr marL="380665" indent="0">
              <a:buNone/>
              <a:defRPr sz="1166"/>
            </a:lvl2pPr>
            <a:lvl3pPr marL="761329" indent="0">
              <a:buNone/>
              <a:defRPr sz="999"/>
            </a:lvl3pPr>
            <a:lvl4pPr marL="1141994" indent="0">
              <a:buNone/>
              <a:defRPr sz="833"/>
            </a:lvl4pPr>
            <a:lvl5pPr marL="1522659" indent="0">
              <a:buNone/>
              <a:defRPr sz="833"/>
            </a:lvl5pPr>
            <a:lvl6pPr marL="1903324" indent="0">
              <a:buNone/>
              <a:defRPr sz="833"/>
            </a:lvl6pPr>
            <a:lvl7pPr marL="2283988" indent="0">
              <a:buNone/>
              <a:defRPr sz="833"/>
            </a:lvl7pPr>
            <a:lvl8pPr marL="2664653" indent="0">
              <a:buNone/>
              <a:defRPr sz="833"/>
            </a:lvl8pPr>
            <a:lvl9pPr marL="3045318" indent="0">
              <a:buNone/>
              <a:defRPr sz="833"/>
            </a:lvl9pPr>
          </a:lstStyle>
          <a:p>
            <a:pPr lvl="0"/>
            <a:r>
              <a:rPr lang="en-US"/>
              <a:t>Edit Master text styles</a:t>
            </a:r>
          </a:p>
        </p:txBody>
      </p:sp>
      <p:sp>
        <p:nvSpPr>
          <p:cNvPr id="5" name="Date Placeholder 3">
            <a:extLst>
              <a:ext uri="{FF2B5EF4-FFF2-40B4-BE49-F238E27FC236}">
                <a16:creationId xmlns:a16="http://schemas.microsoft.com/office/drawing/2014/main" id="{8774EDDB-23AB-A74F-8AD2-E0ED7608B66C}"/>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id="{14847CEE-6CA5-4343-B088-872157FCD3A1}"/>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F895728-F735-4E4D-81CC-6F67D3465B56}"/>
              </a:ext>
            </a:extLst>
          </p:cNvPr>
          <p:cNvSpPr>
            <a:spLocks noGrp="1"/>
          </p:cNvSpPr>
          <p:nvPr>
            <p:ph type="sldNum" sz="quarter" idx="12"/>
          </p:nvPr>
        </p:nvSpPr>
        <p:spPr/>
        <p:txBody>
          <a:bodyPr/>
          <a:lstStyle>
            <a:lvl1pPr>
              <a:defRPr/>
            </a:lvl1pPr>
          </a:lstStyle>
          <a:p>
            <a:pPr>
              <a:defRPr/>
            </a:pPr>
            <a:fld id="{BF432920-2A2A-354A-84D4-A9CE7256971E}" type="slidenum">
              <a:rPr lang="en-US" altLang="en-US"/>
              <a:pPr>
                <a:defRPr/>
              </a:pPr>
              <a:t>‹#›</a:t>
            </a:fld>
            <a:endParaRPr lang="en-US" altLang="en-US"/>
          </a:p>
        </p:txBody>
      </p:sp>
    </p:spTree>
    <p:extLst>
      <p:ext uri="{BB962C8B-B14F-4D97-AF65-F5344CB8AC3E}">
        <p14:creationId xmlns:p14="http://schemas.microsoft.com/office/powerpoint/2010/main" val="270763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50DF45F-AC60-D948-8869-14535EBA526E}"/>
              </a:ext>
            </a:extLst>
          </p:cNvPr>
          <p:cNvSpPr>
            <a:spLocks noGrp="1" noChangeArrowheads="1"/>
          </p:cNvSpPr>
          <p:nvPr>
            <p:ph type="title"/>
          </p:nvPr>
        </p:nvSpPr>
        <p:spPr bwMode="auto">
          <a:xfrm>
            <a:off x="698500" y="404813"/>
            <a:ext cx="8753475"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255E809-335E-554F-8649-08C10B284183}"/>
              </a:ext>
            </a:extLst>
          </p:cNvPr>
          <p:cNvSpPr>
            <a:spLocks noGrp="1" noChangeArrowheads="1"/>
          </p:cNvSpPr>
          <p:nvPr>
            <p:ph type="body" idx="1"/>
          </p:nvPr>
        </p:nvSpPr>
        <p:spPr bwMode="auto">
          <a:xfrm>
            <a:off x="698500" y="2020888"/>
            <a:ext cx="8753475" cy="4814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1981FB-C2EC-944D-A17D-10891CEAA290}"/>
              </a:ext>
            </a:extLst>
          </p:cNvPr>
          <p:cNvSpPr>
            <a:spLocks noGrp="1"/>
          </p:cNvSpPr>
          <p:nvPr>
            <p:ph type="dt" sz="half" idx="2"/>
          </p:nvPr>
        </p:nvSpPr>
        <p:spPr>
          <a:xfrm>
            <a:off x="698500" y="7034213"/>
            <a:ext cx="2282825" cy="404812"/>
          </a:xfrm>
          <a:prstGeom prst="rect">
            <a:avLst/>
          </a:prstGeom>
        </p:spPr>
        <p:txBody>
          <a:bodyPr vert="horz" lIns="91440" tIns="45720" rIns="91440" bIns="45720" rtlCol="0" anchor="ctr"/>
          <a:lstStyle>
            <a:lvl1pPr algn="l">
              <a:defRPr sz="999">
                <a:solidFill>
                  <a:schemeClr val="tx1">
                    <a:tint val="75000"/>
                  </a:schemeClr>
                </a:solidFill>
              </a:defRPr>
            </a:lvl1pPr>
          </a:lstStyle>
          <a:p>
            <a:pPr>
              <a:defRPr/>
            </a:pPr>
            <a:endParaRPr lang="en-GB"/>
          </a:p>
        </p:txBody>
      </p:sp>
      <p:sp>
        <p:nvSpPr>
          <p:cNvPr id="5" name="Footer Placeholder 4">
            <a:extLst>
              <a:ext uri="{FF2B5EF4-FFF2-40B4-BE49-F238E27FC236}">
                <a16:creationId xmlns:a16="http://schemas.microsoft.com/office/drawing/2014/main" id="{639BB7AF-0D90-8D4D-B595-D71F67CD7B3E}"/>
              </a:ext>
            </a:extLst>
          </p:cNvPr>
          <p:cNvSpPr>
            <a:spLocks noGrp="1"/>
          </p:cNvSpPr>
          <p:nvPr>
            <p:ph type="ftr" sz="quarter" idx="3"/>
          </p:nvPr>
        </p:nvSpPr>
        <p:spPr>
          <a:xfrm>
            <a:off x="3362325" y="7034213"/>
            <a:ext cx="3425825" cy="404812"/>
          </a:xfrm>
          <a:prstGeom prst="rect">
            <a:avLst/>
          </a:prstGeom>
        </p:spPr>
        <p:txBody>
          <a:bodyPr vert="horz" lIns="91440" tIns="45720" rIns="91440" bIns="45720" rtlCol="0" anchor="ctr"/>
          <a:lstStyle>
            <a:lvl1pPr algn="ctr">
              <a:defRPr sz="999">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FD95981E-1161-BE43-9A25-7911EEF185C9}"/>
              </a:ext>
            </a:extLst>
          </p:cNvPr>
          <p:cNvSpPr>
            <a:spLocks noGrp="1"/>
          </p:cNvSpPr>
          <p:nvPr>
            <p:ph type="sldNum" sz="quarter" idx="4"/>
          </p:nvPr>
        </p:nvSpPr>
        <p:spPr>
          <a:xfrm>
            <a:off x="7169150" y="7034213"/>
            <a:ext cx="2282825" cy="404812"/>
          </a:xfrm>
          <a:prstGeom prst="rect">
            <a:avLst/>
          </a:prstGeom>
        </p:spPr>
        <p:txBody>
          <a:bodyPr vert="horz" lIns="91440" tIns="45720" rIns="91440" bIns="45720" rtlCol="0" anchor="ctr"/>
          <a:lstStyle>
            <a:lvl1pPr algn="r">
              <a:defRPr sz="999">
                <a:solidFill>
                  <a:schemeClr val="tx1">
                    <a:tint val="75000"/>
                  </a:schemeClr>
                </a:solidFill>
              </a:defRPr>
            </a:lvl1pPr>
          </a:lstStyle>
          <a:p>
            <a:pPr>
              <a:defRPr/>
            </a:pPr>
            <a:fld id="{322E618A-67CA-8C4C-B334-2391924DB3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 id="2147484388" r:id="rId12"/>
    <p:sldLayoutId id="2147484389" r:id="rId13"/>
  </p:sldLayoutIdLst>
  <p:txStyles>
    <p:titleStyle>
      <a:lvl1pPr algn="l" defTabSz="760413" rtl="0" eaLnBrk="0" fontAlgn="base" hangingPunct="0">
        <a:lnSpc>
          <a:spcPct val="90000"/>
        </a:lnSpc>
        <a:spcBef>
          <a:spcPct val="0"/>
        </a:spcBef>
        <a:spcAft>
          <a:spcPct val="0"/>
        </a:spcAft>
        <a:defRPr sz="3600" kern="1200">
          <a:solidFill>
            <a:schemeClr val="tx1"/>
          </a:solidFill>
          <a:latin typeface="+mj-lt"/>
          <a:ea typeface="+mj-ea"/>
          <a:cs typeface="+mj-cs"/>
        </a:defRPr>
      </a:lvl1pPr>
      <a:lvl2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2pPr>
      <a:lvl3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3pPr>
      <a:lvl4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4pPr>
      <a:lvl5pPr algn="l" defTabSz="760413" rtl="0" eaLnBrk="0" fontAlgn="base" hangingPunct="0">
        <a:lnSpc>
          <a:spcPct val="90000"/>
        </a:lnSpc>
        <a:spcBef>
          <a:spcPct val="0"/>
        </a:spcBef>
        <a:spcAft>
          <a:spcPct val="0"/>
        </a:spcAft>
        <a:defRPr sz="3600">
          <a:solidFill>
            <a:schemeClr val="tx1"/>
          </a:solidFill>
          <a:latin typeface="Calibri Light" panose="020F0302020204030204" pitchFamily="34" charset="0"/>
        </a:defRPr>
      </a:lvl5pPr>
      <a:lvl6pPr marL="457200" algn="l" defTabSz="760413" rtl="0" fontAlgn="base">
        <a:lnSpc>
          <a:spcPct val="90000"/>
        </a:lnSpc>
        <a:spcBef>
          <a:spcPct val="0"/>
        </a:spcBef>
        <a:spcAft>
          <a:spcPct val="0"/>
        </a:spcAft>
        <a:defRPr sz="3600">
          <a:solidFill>
            <a:schemeClr val="tx1"/>
          </a:solidFill>
          <a:latin typeface="Calibri Light" panose="020F0302020204030204" pitchFamily="34" charset="0"/>
        </a:defRPr>
      </a:lvl6pPr>
      <a:lvl7pPr marL="914400" algn="l" defTabSz="760413" rtl="0" fontAlgn="base">
        <a:lnSpc>
          <a:spcPct val="90000"/>
        </a:lnSpc>
        <a:spcBef>
          <a:spcPct val="0"/>
        </a:spcBef>
        <a:spcAft>
          <a:spcPct val="0"/>
        </a:spcAft>
        <a:defRPr sz="3600">
          <a:solidFill>
            <a:schemeClr val="tx1"/>
          </a:solidFill>
          <a:latin typeface="Calibri Light" panose="020F0302020204030204" pitchFamily="34" charset="0"/>
        </a:defRPr>
      </a:lvl7pPr>
      <a:lvl8pPr marL="1371600" algn="l" defTabSz="760413" rtl="0" fontAlgn="base">
        <a:lnSpc>
          <a:spcPct val="90000"/>
        </a:lnSpc>
        <a:spcBef>
          <a:spcPct val="0"/>
        </a:spcBef>
        <a:spcAft>
          <a:spcPct val="0"/>
        </a:spcAft>
        <a:defRPr sz="3600">
          <a:solidFill>
            <a:schemeClr val="tx1"/>
          </a:solidFill>
          <a:latin typeface="Calibri Light" panose="020F0302020204030204" pitchFamily="34" charset="0"/>
        </a:defRPr>
      </a:lvl8pPr>
      <a:lvl9pPr marL="1828800" algn="l" defTabSz="760413" rtl="0" fontAlgn="base">
        <a:lnSpc>
          <a:spcPct val="90000"/>
        </a:lnSpc>
        <a:spcBef>
          <a:spcPct val="0"/>
        </a:spcBef>
        <a:spcAft>
          <a:spcPct val="0"/>
        </a:spcAft>
        <a:defRPr sz="3600">
          <a:solidFill>
            <a:schemeClr val="tx1"/>
          </a:solidFill>
          <a:latin typeface="Calibri Light" panose="020F0302020204030204" pitchFamily="34" charset="0"/>
        </a:defRPr>
      </a:lvl9pPr>
    </p:titleStyle>
    <p:bodyStyle>
      <a:lvl1pPr marL="188913" indent="-188913" algn="l" defTabSz="760413" rtl="0" eaLnBrk="0" fontAlgn="base" hangingPunct="0">
        <a:lnSpc>
          <a:spcPct val="90000"/>
        </a:lnSpc>
        <a:spcBef>
          <a:spcPts val="838"/>
        </a:spcBef>
        <a:spcAft>
          <a:spcPct val="0"/>
        </a:spcAft>
        <a:buFont typeface="Arial" panose="020B0604020202020204" pitchFamily="34" charset="0"/>
        <a:buChar char="•"/>
        <a:defRPr sz="2300" kern="1200">
          <a:solidFill>
            <a:schemeClr val="tx1"/>
          </a:solidFill>
          <a:latin typeface="+mn-lt"/>
          <a:ea typeface="+mn-ea"/>
          <a:cs typeface="+mn-cs"/>
        </a:defRPr>
      </a:lvl1pPr>
      <a:lvl2pPr marL="569913" indent="-188913" algn="l" defTabSz="760413" rtl="0" eaLnBrk="0" fontAlgn="base" hangingPunct="0">
        <a:lnSpc>
          <a:spcPct val="90000"/>
        </a:lnSpc>
        <a:spcBef>
          <a:spcPts val="413"/>
        </a:spcBef>
        <a:spcAft>
          <a:spcPct val="0"/>
        </a:spcAft>
        <a:buFont typeface="Arial" panose="020B0604020202020204" pitchFamily="34" charset="0"/>
        <a:buChar char="•"/>
        <a:defRPr sz="1900" kern="1200">
          <a:solidFill>
            <a:schemeClr val="tx1"/>
          </a:solidFill>
          <a:latin typeface="+mn-lt"/>
          <a:ea typeface="+mn-ea"/>
          <a:cs typeface="+mn-cs"/>
        </a:defRPr>
      </a:lvl2pPr>
      <a:lvl3pPr marL="950913" indent="-188913" algn="l" defTabSz="760413" rtl="0" eaLnBrk="0" fontAlgn="base" hangingPunct="0">
        <a:lnSpc>
          <a:spcPct val="90000"/>
        </a:lnSpc>
        <a:spcBef>
          <a:spcPts val="413"/>
        </a:spcBef>
        <a:spcAft>
          <a:spcPct val="0"/>
        </a:spcAft>
        <a:buFont typeface="Arial" panose="020B0604020202020204" pitchFamily="34" charset="0"/>
        <a:buChar char="•"/>
        <a:defRPr sz="1600" kern="1200">
          <a:solidFill>
            <a:schemeClr val="tx1"/>
          </a:solidFill>
          <a:latin typeface="+mn-lt"/>
          <a:ea typeface="+mn-ea"/>
          <a:cs typeface="+mn-cs"/>
        </a:defRPr>
      </a:lvl3pPr>
      <a:lvl4pPr marL="1331913" indent="-188913" algn="l" defTabSz="760413" rtl="0" eaLnBrk="0" fontAlgn="base" hangingPunct="0">
        <a:lnSpc>
          <a:spcPct val="90000"/>
        </a:lnSpc>
        <a:spcBef>
          <a:spcPts val="413"/>
        </a:spcBef>
        <a:spcAft>
          <a:spcPct val="0"/>
        </a:spcAft>
        <a:buFont typeface="Arial" panose="020B0604020202020204" pitchFamily="34" charset="0"/>
        <a:buChar char="•"/>
        <a:defRPr sz="1400" kern="1200">
          <a:solidFill>
            <a:schemeClr val="tx1"/>
          </a:solidFill>
          <a:latin typeface="+mn-lt"/>
          <a:ea typeface="+mn-ea"/>
          <a:cs typeface="+mn-cs"/>
        </a:defRPr>
      </a:lvl4pPr>
      <a:lvl5pPr marL="1712913" indent="-188913" algn="l" defTabSz="760413" rtl="0" eaLnBrk="0" fontAlgn="base" hangingPunct="0">
        <a:lnSpc>
          <a:spcPct val="90000"/>
        </a:lnSpc>
        <a:spcBef>
          <a:spcPts val="413"/>
        </a:spcBef>
        <a:spcAft>
          <a:spcPct val="0"/>
        </a:spcAft>
        <a:buFont typeface="Arial" panose="020B0604020202020204" pitchFamily="34" charset="0"/>
        <a:buChar char="•"/>
        <a:defRPr sz="1400" kern="1200">
          <a:solidFill>
            <a:schemeClr val="tx1"/>
          </a:solidFill>
          <a:latin typeface="+mn-lt"/>
          <a:ea typeface="+mn-ea"/>
          <a:cs typeface="+mn-cs"/>
        </a:defRPr>
      </a:lvl5pPr>
      <a:lvl6pPr marL="2093656"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6pPr>
      <a:lvl7pPr marL="2474321"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7pPr>
      <a:lvl8pPr marL="2854985"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8pPr>
      <a:lvl9pPr marL="3235650" indent="-190332" algn="l" defTabSz="761329" rtl="0" eaLnBrk="1" latinLnBrk="0" hangingPunct="1">
        <a:lnSpc>
          <a:spcPct val="90000"/>
        </a:lnSpc>
        <a:spcBef>
          <a:spcPts val="416"/>
        </a:spcBef>
        <a:buFont typeface="Arial" panose="020B0604020202020204" pitchFamily="34" charset="0"/>
        <a:buChar char="•"/>
        <a:defRPr sz="1499" kern="1200">
          <a:solidFill>
            <a:schemeClr val="tx1"/>
          </a:solidFill>
          <a:latin typeface="+mn-lt"/>
          <a:ea typeface="+mn-ea"/>
          <a:cs typeface="+mn-cs"/>
        </a:defRPr>
      </a:lvl9pPr>
    </p:bodyStyle>
    <p:otherStyle>
      <a:defPPr>
        <a:defRPr lang="en-US"/>
      </a:defPPr>
      <a:lvl1pPr marL="0" algn="l" defTabSz="761329" rtl="0" eaLnBrk="1" latinLnBrk="0" hangingPunct="1">
        <a:defRPr sz="1499" kern="1200">
          <a:solidFill>
            <a:schemeClr val="tx1"/>
          </a:solidFill>
          <a:latin typeface="+mn-lt"/>
          <a:ea typeface="+mn-ea"/>
          <a:cs typeface="+mn-cs"/>
        </a:defRPr>
      </a:lvl1pPr>
      <a:lvl2pPr marL="380665" algn="l" defTabSz="761329" rtl="0" eaLnBrk="1" latinLnBrk="0" hangingPunct="1">
        <a:defRPr sz="1499" kern="1200">
          <a:solidFill>
            <a:schemeClr val="tx1"/>
          </a:solidFill>
          <a:latin typeface="+mn-lt"/>
          <a:ea typeface="+mn-ea"/>
          <a:cs typeface="+mn-cs"/>
        </a:defRPr>
      </a:lvl2pPr>
      <a:lvl3pPr marL="761329" algn="l" defTabSz="761329" rtl="0" eaLnBrk="1" latinLnBrk="0" hangingPunct="1">
        <a:defRPr sz="1499" kern="1200">
          <a:solidFill>
            <a:schemeClr val="tx1"/>
          </a:solidFill>
          <a:latin typeface="+mn-lt"/>
          <a:ea typeface="+mn-ea"/>
          <a:cs typeface="+mn-cs"/>
        </a:defRPr>
      </a:lvl3pPr>
      <a:lvl4pPr marL="1141994" algn="l" defTabSz="761329" rtl="0" eaLnBrk="1" latinLnBrk="0" hangingPunct="1">
        <a:defRPr sz="1499" kern="1200">
          <a:solidFill>
            <a:schemeClr val="tx1"/>
          </a:solidFill>
          <a:latin typeface="+mn-lt"/>
          <a:ea typeface="+mn-ea"/>
          <a:cs typeface="+mn-cs"/>
        </a:defRPr>
      </a:lvl4pPr>
      <a:lvl5pPr marL="1522659" algn="l" defTabSz="761329" rtl="0" eaLnBrk="1" latinLnBrk="0" hangingPunct="1">
        <a:defRPr sz="1499" kern="1200">
          <a:solidFill>
            <a:schemeClr val="tx1"/>
          </a:solidFill>
          <a:latin typeface="+mn-lt"/>
          <a:ea typeface="+mn-ea"/>
          <a:cs typeface="+mn-cs"/>
        </a:defRPr>
      </a:lvl5pPr>
      <a:lvl6pPr marL="1903324" algn="l" defTabSz="761329" rtl="0" eaLnBrk="1" latinLnBrk="0" hangingPunct="1">
        <a:defRPr sz="1499" kern="1200">
          <a:solidFill>
            <a:schemeClr val="tx1"/>
          </a:solidFill>
          <a:latin typeface="+mn-lt"/>
          <a:ea typeface="+mn-ea"/>
          <a:cs typeface="+mn-cs"/>
        </a:defRPr>
      </a:lvl6pPr>
      <a:lvl7pPr marL="2283988" algn="l" defTabSz="761329" rtl="0" eaLnBrk="1" latinLnBrk="0" hangingPunct="1">
        <a:defRPr sz="1499" kern="1200">
          <a:solidFill>
            <a:schemeClr val="tx1"/>
          </a:solidFill>
          <a:latin typeface="+mn-lt"/>
          <a:ea typeface="+mn-ea"/>
          <a:cs typeface="+mn-cs"/>
        </a:defRPr>
      </a:lvl7pPr>
      <a:lvl8pPr marL="2664653" algn="l" defTabSz="761329" rtl="0" eaLnBrk="1" latinLnBrk="0" hangingPunct="1">
        <a:defRPr sz="1499" kern="1200">
          <a:solidFill>
            <a:schemeClr val="tx1"/>
          </a:solidFill>
          <a:latin typeface="+mn-lt"/>
          <a:ea typeface="+mn-ea"/>
          <a:cs typeface="+mn-cs"/>
        </a:defRPr>
      </a:lvl8pPr>
      <a:lvl9pPr marL="3045318" algn="l" defTabSz="761329" rtl="0" eaLnBrk="1" latinLnBrk="0" hangingPunct="1">
        <a:defRPr sz="14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0.wmf"/><Relationship Id="rId4" Type="http://schemas.openxmlformats.org/officeDocument/2006/relationships/image" Target="../media/image19.w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9588-D90B-0B45-ABDC-9426045C61C2}"/>
              </a:ext>
            </a:extLst>
          </p:cNvPr>
          <p:cNvSpPr>
            <a:spLocks noGrp="1"/>
          </p:cNvSpPr>
          <p:nvPr>
            <p:ph type="ctrTitle"/>
          </p:nvPr>
        </p:nvSpPr>
        <p:spPr>
          <a:xfrm>
            <a:off x="15346" y="1"/>
            <a:ext cx="10119783" cy="3862122"/>
          </a:xfrm>
          <a:solidFill>
            <a:srgbClr val="C1CD23"/>
          </a:solidFill>
          <a:ln>
            <a:solidFill>
              <a:srgbClr val="92D050"/>
            </a:solidFill>
          </a:ln>
        </p:spPr>
        <p:txBody>
          <a:bodyPr/>
          <a:lstStyle/>
          <a:p>
            <a:endParaRPr lang="en-US" dirty="0"/>
          </a:p>
        </p:txBody>
      </p:sp>
      <p:sp>
        <p:nvSpPr>
          <p:cNvPr id="3" name="Subtitle 2">
            <a:extLst>
              <a:ext uri="{FF2B5EF4-FFF2-40B4-BE49-F238E27FC236}">
                <a16:creationId xmlns:a16="http://schemas.microsoft.com/office/drawing/2014/main" id="{D9A24682-9E55-F249-8B7F-08092051F26F}"/>
              </a:ext>
            </a:extLst>
          </p:cNvPr>
          <p:cNvSpPr>
            <a:spLocks noGrp="1"/>
          </p:cNvSpPr>
          <p:nvPr>
            <p:ph type="subTitle" idx="1"/>
          </p:nvPr>
        </p:nvSpPr>
        <p:spPr>
          <a:xfrm>
            <a:off x="15345" y="934980"/>
            <a:ext cx="10119782" cy="6654858"/>
          </a:xfrm>
          <a:solidFill>
            <a:srgbClr val="0070C0"/>
          </a:solidFill>
        </p:spPr>
        <p:txBody>
          <a:bodyPr>
            <a:normAutofit/>
          </a:bodyPr>
          <a:lstStyle/>
          <a:p>
            <a:endParaRPr lang="en-US" sz="7968" dirty="0">
              <a:solidFill>
                <a:schemeClr val="bg1"/>
              </a:solidFill>
              <a:latin typeface="Claire Hand" panose="02000506040000020004" pitchFamily="2" charset="0"/>
            </a:endParaRPr>
          </a:p>
          <a:p>
            <a:r>
              <a:rPr lang="en-US" sz="9739" dirty="0">
                <a:solidFill>
                  <a:schemeClr val="bg1"/>
                </a:solidFill>
                <a:latin typeface="Claire Hand" panose="02000506040000020004" pitchFamily="2" charset="0"/>
              </a:rPr>
              <a:t>Person-</a:t>
            </a:r>
            <a:r>
              <a:rPr lang="en-US" sz="9739" dirty="0" err="1">
                <a:solidFill>
                  <a:schemeClr val="bg1"/>
                </a:solidFill>
                <a:latin typeface="Claire Hand" panose="02000506040000020004" pitchFamily="2" charset="0"/>
              </a:rPr>
              <a:t>Centred</a:t>
            </a:r>
            <a:r>
              <a:rPr lang="en-US" sz="9739" dirty="0">
                <a:solidFill>
                  <a:schemeClr val="bg1"/>
                </a:solidFill>
                <a:latin typeface="Claire Hand" panose="02000506040000020004" pitchFamily="2" charset="0"/>
              </a:rPr>
              <a:t> Approaches</a:t>
            </a:r>
          </a:p>
          <a:p>
            <a:r>
              <a:rPr lang="en-US" sz="3984" dirty="0">
                <a:latin typeface="Claire Hand" panose="02000506040000020004" pitchFamily="2" charset="0"/>
              </a:rPr>
              <a:t>Day two</a:t>
            </a:r>
          </a:p>
        </p:txBody>
      </p:sp>
      <p:sp>
        <p:nvSpPr>
          <p:cNvPr id="4" name="Subtitle 2">
            <a:extLst>
              <a:ext uri="{FF2B5EF4-FFF2-40B4-BE49-F238E27FC236}">
                <a16:creationId xmlns:a16="http://schemas.microsoft.com/office/drawing/2014/main" id="{B18291D6-E345-4B4D-80E4-75BA8A67FCFB}"/>
              </a:ext>
            </a:extLst>
          </p:cNvPr>
          <p:cNvSpPr txBox="1">
            <a:spLocks/>
          </p:cNvSpPr>
          <p:nvPr/>
        </p:nvSpPr>
        <p:spPr>
          <a:xfrm>
            <a:off x="15343" y="934980"/>
            <a:ext cx="10119782" cy="6654858"/>
          </a:xfrm>
          <a:prstGeom prst="rect">
            <a:avLst/>
          </a:prstGeom>
          <a:solidFill>
            <a:srgbClr val="005294"/>
          </a:solidFill>
        </p:spPr>
        <p:txBody>
          <a:bodyPr vert="horz" lIns="101198" tIns="50599" rIns="101198" bIns="50599"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968" dirty="0">
              <a:solidFill>
                <a:schemeClr val="bg1"/>
              </a:solidFill>
              <a:latin typeface="Claire Hand" panose="02000506040000020004" pitchFamily="2" charset="0"/>
            </a:endParaRPr>
          </a:p>
          <a:p>
            <a:r>
              <a:rPr lang="en-CA" sz="9739" dirty="0">
                <a:solidFill>
                  <a:schemeClr val="bg1"/>
                </a:solidFill>
                <a:latin typeface="Claire Hand" panose="02000506040000020004" pitchFamily="2" charset="0"/>
              </a:rPr>
              <a:t>Person-Centred</a:t>
            </a:r>
            <a:r>
              <a:rPr lang="en-US" sz="9739" dirty="0">
                <a:solidFill>
                  <a:schemeClr val="bg1"/>
                </a:solidFill>
                <a:latin typeface="Claire Hand" panose="02000506040000020004" pitchFamily="2" charset="0"/>
              </a:rPr>
              <a:t> Approaches</a:t>
            </a:r>
          </a:p>
          <a:p>
            <a:endParaRPr lang="en-US" sz="3984" dirty="0">
              <a:latin typeface="Claire Hand" panose="02000506040000020004" pitchFamily="2" charset="0"/>
            </a:endParaRPr>
          </a:p>
          <a:p>
            <a:r>
              <a:rPr lang="en-US" sz="3984" dirty="0">
                <a:latin typeface="Claire Hand" panose="02000506040000020004" pitchFamily="2" charset="0"/>
              </a:rPr>
              <a:t>Day two</a:t>
            </a:r>
          </a:p>
        </p:txBody>
      </p:sp>
      <p:pic>
        <p:nvPicPr>
          <p:cNvPr id="5" name="Picture 4" descr="A picture containing red&#10;&#10;Description automatically generated">
            <a:extLst>
              <a:ext uri="{FF2B5EF4-FFF2-40B4-BE49-F238E27FC236}">
                <a16:creationId xmlns:a16="http://schemas.microsoft.com/office/drawing/2014/main" id="{2722F741-6609-DD46-B9DA-951C85CCCD0E}"/>
              </a:ext>
            </a:extLst>
          </p:cNvPr>
          <p:cNvPicPr>
            <a:picLocks noChangeAspect="1"/>
          </p:cNvPicPr>
          <p:nvPr/>
        </p:nvPicPr>
        <p:blipFill>
          <a:blip r:embed="rId2"/>
          <a:stretch>
            <a:fillRect/>
          </a:stretch>
        </p:blipFill>
        <p:spPr>
          <a:xfrm>
            <a:off x="7685113" y="6533860"/>
            <a:ext cx="1996091" cy="831705"/>
          </a:xfrm>
          <a:prstGeom prst="rect">
            <a:avLst/>
          </a:prstGeom>
        </p:spPr>
      </p:pic>
    </p:spTree>
    <p:extLst>
      <p:ext uri="{BB962C8B-B14F-4D97-AF65-F5344CB8AC3E}">
        <p14:creationId xmlns:p14="http://schemas.microsoft.com/office/powerpoint/2010/main" val="4229394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C967F07B-CB05-1A43-A844-00EB49D952CB}"/>
              </a:ext>
            </a:extLst>
          </p:cNvPr>
          <p:cNvSpPr>
            <a:spLocks noGrp="1"/>
          </p:cNvSpPr>
          <p:nvPr/>
        </p:nvSpPr>
        <p:spPr bwMode="auto">
          <a:xfrm>
            <a:off x="960438" y="1646238"/>
            <a:ext cx="8382000" cy="5807075"/>
          </a:xfrm>
          <a:prstGeom prst="rect">
            <a:avLst/>
          </a:prstGeom>
          <a:noFill/>
          <a:ln w="9525">
            <a:noFill/>
            <a:miter lim="800000"/>
            <a:headEnd/>
            <a:tailEnd/>
          </a:ln>
        </p:spPr>
        <p:txBody>
          <a:bodyPr lIns="99221" tIns="49610" rIns="99221" bIns="49610"/>
          <a:lstStyle>
            <a:lvl1pPr algn="l" rtl="0" eaLnBrk="0" fontAlgn="base" hangingPunct="0">
              <a:spcBef>
                <a:spcPct val="0"/>
              </a:spcBef>
              <a:spcAft>
                <a:spcPct val="0"/>
              </a:spcAft>
              <a:defRPr sz="4000" b="1" kern="1200" cap="all">
                <a:solidFill>
                  <a:srgbClr val="0070C0"/>
                </a:solidFill>
                <a:latin typeface="+mj-lt"/>
                <a:ea typeface="+mj-ea"/>
                <a:cs typeface="+mj-cs"/>
              </a:defRPr>
            </a:lvl1pPr>
            <a:lvl2pPr algn="ctr" rtl="0" eaLnBrk="0" fontAlgn="base" hangingPunct="0">
              <a:spcBef>
                <a:spcPct val="0"/>
              </a:spcBef>
              <a:spcAft>
                <a:spcPct val="0"/>
              </a:spcAft>
              <a:defRPr sz="4400">
                <a:solidFill>
                  <a:srgbClr val="0070C0"/>
                </a:solidFill>
                <a:latin typeface="Calibri" pitchFamily="34" charset="0"/>
              </a:defRPr>
            </a:lvl2pPr>
            <a:lvl3pPr algn="ctr" rtl="0" eaLnBrk="0" fontAlgn="base" hangingPunct="0">
              <a:spcBef>
                <a:spcPct val="0"/>
              </a:spcBef>
              <a:spcAft>
                <a:spcPct val="0"/>
              </a:spcAft>
              <a:defRPr sz="4400">
                <a:solidFill>
                  <a:srgbClr val="0070C0"/>
                </a:solidFill>
                <a:latin typeface="Calibri" pitchFamily="34" charset="0"/>
              </a:defRPr>
            </a:lvl3pPr>
            <a:lvl4pPr algn="ctr" rtl="0" eaLnBrk="0" fontAlgn="base" hangingPunct="0">
              <a:spcBef>
                <a:spcPct val="0"/>
              </a:spcBef>
              <a:spcAft>
                <a:spcPct val="0"/>
              </a:spcAft>
              <a:defRPr sz="4400">
                <a:solidFill>
                  <a:srgbClr val="0070C0"/>
                </a:solidFill>
                <a:latin typeface="Calibri" pitchFamily="34" charset="0"/>
              </a:defRPr>
            </a:lvl4pPr>
            <a:lvl5pPr algn="ctr" rtl="0" eaLnBrk="0" fontAlgn="base" hangingPunct="0">
              <a:spcBef>
                <a:spcPct val="0"/>
              </a:spcBef>
              <a:spcAft>
                <a:spcPct val="0"/>
              </a:spcAft>
              <a:defRPr sz="4400">
                <a:solidFill>
                  <a:srgbClr val="0070C0"/>
                </a:solidFill>
                <a:latin typeface="Calibri" pitchFamily="34" charset="0"/>
              </a:defRPr>
            </a:lvl5pPr>
            <a:lvl6pPr marL="457200" algn="ctr" rtl="0" fontAlgn="base">
              <a:spcBef>
                <a:spcPct val="0"/>
              </a:spcBef>
              <a:spcAft>
                <a:spcPct val="0"/>
              </a:spcAft>
              <a:defRPr sz="4400">
                <a:solidFill>
                  <a:srgbClr val="0070C0"/>
                </a:solidFill>
                <a:latin typeface="Calibri" pitchFamily="34" charset="0"/>
              </a:defRPr>
            </a:lvl6pPr>
            <a:lvl7pPr marL="914400" algn="ctr" rtl="0" fontAlgn="base">
              <a:spcBef>
                <a:spcPct val="0"/>
              </a:spcBef>
              <a:spcAft>
                <a:spcPct val="0"/>
              </a:spcAft>
              <a:defRPr sz="4400">
                <a:solidFill>
                  <a:srgbClr val="0070C0"/>
                </a:solidFill>
                <a:latin typeface="Calibri" pitchFamily="34" charset="0"/>
              </a:defRPr>
            </a:lvl7pPr>
            <a:lvl8pPr marL="1371600" algn="ctr" rtl="0" fontAlgn="base">
              <a:spcBef>
                <a:spcPct val="0"/>
              </a:spcBef>
              <a:spcAft>
                <a:spcPct val="0"/>
              </a:spcAft>
              <a:defRPr sz="4400">
                <a:solidFill>
                  <a:srgbClr val="0070C0"/>
                </a:solidFill>
                <a:latin typeface="Calibri" pitchFamily="34" charset="0"/>
              </a:defRPr>
            </a:lvl8pPr>
            <a:lvl9pPr marL="1828800" algn="ctr" rtl="0" fontAlgn="base">
              <a:spcBef>
                <a:spcPct val="0"/>
              </a:spcBef>
              <a:spcAft>
                <a:spcPct val="0"/>
              </a:spcAft>
              <a:defRPr sz="4400">
                <a:solidFill>
                  <a:srgbClr val="0070C0"/>
                </a:solidFill>
                <a:latin typeface="Calibri" pitchFamily="34" charset="0"/>
              </a:defRPr>
            </a:lvl9pPr>
          </a:lstStyle>
          <a:p>
            <a:pPr>
              <a:defRPr/>
            </a:pPr>
            <a:endParaRPr lang="en-US" sz="3200" b="0" cap="none" dirty="0">
              <a:solidFill>
                <a:schemeClr val="tx1"/>
              </a:solidFill>
              <a:latin typeface="Helvetica"/>
              <a:cs typeface="Helvetica"/>
            </a:endParaRPr>
          </a:p>
          <a:p>
            <a:pPr>
              <a:defRPr/>
            </a:pPr>
            <a:r>
              <a:rPr lang="en-US" sz="3200" b="0" cap="none" dirty="0">
                <a:solidFill>
                  <a:schemeClr val="tx1"/>
                </a:solidFill>
                <a:latin typeface="Helvetica"/>
                <a:cs typeface="Helvetica"/>
              </a:rPr>
              <a:t>Three ways to organize discovery information</a:t>
            </a:r>
          </a:p>
          <a:p>
            <a:pPr>
              <a:buClr>
                <a:srgbClr val="B3C33C"/>
              </a:buClr>
              <a:defRPr/>
            </a:pPr>
            <a:endParaRPr lang="en-US" sz="3200" b="0" cap="none" dirty="0">
              <a:solidFill>
                <a:schemeClr val="tx1"/>
              </a:solidFill>
              <a:latin typeface="Helvetica"/>
              <a:cs typeface="Helvetica"/>
            </a:endParaRPr>
          </a:p>
          <a:p>
            <a:pPr marL="742794" indent="-742794">
              <a:buClr>
                <a:srgbClr val="B3C33C"/>
              </a:buClr>
              <a:buFont typeface="+mj-lt"/>
              <a:buAutoNum type="arabicPeriod"/>
              <a:defRPr/>
            </a:pPr>
            <a:r>
              <a:rPr lang="en-US" sz="3200" b="0" cap="none" dirty="0">
                <a:solidFill>
                  <a:schemeClr val="tx1"/>
                </a:solidFill>
                <a:latin typeface="Helvetica"/>
                <a:cs typeface="Helvetica"/>
              </a:rPr>
              <a:t>Person centered description</a:t>
            </a:r>
          </a:p>
          <a:p>
            <a:pPr marL="742794" indent="-742794">
              <a:buClr>
                <a:srgbClr val="B3C33C"/>
              </a:buClr>
              <a:buFont typeface="+mj-lt"/>
              <a:buAutoNum type="arabicPeriod"/>
              <a:defRPr/>
            </a:pPr>
            <a:endParaRPr lang="en-US" sz="3200" b="0" cap="none" dirty="0">
              <a:solidFill>
                <a:schemeClr val="tx1"/>
              </a:solidFill>
              <a:latin typeface="Helvetica"/>
              <a:cs typeface="Helvetica"/>
            </a:endParaRPr>
          </a:p>
          <a:p>
            <a:pPr marL="742794" indent="-742794">
              <a:buClr>
                <a:srgbClr val="B3C33C"/>
              </a:buClr>
              <a:buFont typeface="+mj-lt"/>
              <a:buAutoNum type="arabicPeriod"/>
              <a:defRPr/>
            </a:pPr>
            <a:r>
              <a:rPr lang="en-US" sz="3200" b="0" cap="none" dirty="0">
                <a:solidFill>
                  <a:schemeClr val="tx1"/>
                </a:solidFill>
                <a:latin typeface="Helvetica"/>
                <a:cs typeface="Helvetica"/>
              </a:rPr>
              <a:t>Person centred / directed plan</a:t>
            </a:r>
          </a:p>
          <a:p>
            <a:pPr marL="742794" indent="-742794">
              <a:buClr>
                <a:srgbClr val="B3C33C"/>
              </a:buClr>
              <a:buFont typeface="+mj-lt"/>
              <a:buAutoNum type="arabicPeriod"/>
              <a:defRPr/>
            </a:pPr>
            <a:endParaRPr lang="en-US" sz="3200" b="0" cap="none" dirty="0">
              <a:solidFill>
                <a:schemeClr val="tx1"/>
              </a:solidFill>
              <a:latin typeface="Helvetica"/>
              <a:cs typeface="Helvetica"/>
            </a:endParaRPr>
          </a:p>
          <a:p>
            <a:pPr marL="742794" indent="-742794">
              <a:buClr>
                <a:srgbClr val="B3C33C"/>
              </a:buClr>
              <a:buFont typeface="+mj-lt"/>
              <a:buAutoNum type="arabicPeriod"/>
              <a:defRPr/>
            </a:pPr>
            <a:r>
              <a:rPr lang="en-US" sz="3200" b="0" cap="none" dirty="0">
                <a:solidFill>
                  <a:schemeClr val="tx1"/>
                </a:solidFill>
                <a:latin typeface="Helvetica"/>
                <a:cs typeface="Helvetica"/>
              </a:rPr>
              <a:t> </a:t>
            </a:r>
            <a:r>
              <a:rPr lang="en-US" sz="3200" b="0" cap="none" dirty="0">
                <a:solidFill>
                  <a:srgbClr val="B3C33C"/>
                </a:solidFill>
                <a:latin typeface="Helvetica"/>
                <a:cs typeface="Helvetica"/>
              </a:rPr>
              <a:t>One-page profile</a:t>
            </a:r>
          </a:p>
          <a:p>
            <a:pPr>
              <a:buClr>
                <a:srgbClr val="B3C33C"/>
              </a:buClr>
              <a:defRPr/>
            </a:pPr>
            <a:r>
              <a:rPr lang="en-US" sz="3200" b="0" cap="none" dirty="0">
                <a:solidFill>
                  <a:schemeClr val="tx1"/>
                </a:solidFill>
                <a:latin typeface="Helvetica"/>
                <a:cs typeface="Helvetica"/>
              </a:rPr>
              <a:t>	</a:t>
            </a:r>
          </a:p>
          <a:p>
            <a:pPr marL="742898" indent="-742898">
              <a:buClr>
                <a:srgbClr val="B3C33C"/>
              </a:buClr>
              <a:defRPr/>
            </a:pPr>
            <a:r>
              <a:rPr lang="en-US" sz="3200" b="0" cap="none" dirty="0">
                <a:solidFill>
                  <a:schemeClr val="tx1"/>
                </a:solidFill>
                <a:latin typeface="Helvetica"/>
                <a:cs typeface="Helvetica"/>
              </a:rPr>
              <a:t>  </a:t>
            </a:r>
          </a:p>
          <a:p>
            <a:pPr algn="ctr">
              <a:defRPr/>
            </a:pPr>
            <a:endParaRPr lang="en-US" sz="3200" b="0" cap="none" dirty="0">
              <a:solidFill>
                <a:schemeClr val="tx1"/>
              </a:solidFill>
              <a:latin typeface="Helvetica"/>
              <a:cs typeface="Helvetica"/>
            </a:endParaRPr>
          </a:p>
          <a:p>
            <a:pPr algn="ctr">
              <a:defRPr/>
            </a:pPr>
            <a:endParaRPr lang="en-US" sz="3200" b="0" cap="none" dirty="0">
              <a:solidFill>
                <a:schemeClr val="tx1"/>
              </a:solidFill>
              <a:latin typeface="Helvetica"/>
              <a:cs typeface="Helvetica"/>
            </a:endParaRPr>
          </a:p>
          <a:p>
            <a:pPr algn="ctr">
              <a:defRPr/>
            </a:pPr>
            <a:endParaRPr lang="en-US" sz="3200" b="0" cap="none" dirty="0">
              <a:solidFill>
                <a:schemeClr val="tx1"/>
              </a:solidFill>
              <a:latin typeface="Helvetica"/>
              <a:cs typeface="Helvetica"/>
            </a:endParaRPr>
          </a:p>
          <a:p>
            <a:pPr algn="ctr">
              <a:defRPr/>
            </a:pPr>
            <a:endParaRPr lang="en-US" sz="4400" b="0" cap="none" dirty="0">
              <a:solidFill>
                <a:schemeClr val="tx1"/>
              </a:solidFill>
              <a:latin typeface="Helvetica"/>
              <a:cs typeface="Helvetica"/>
            </a:endParaRPr>
          </a:p>
        </p:txBody>
      </p:sp>
      <p:sp>
        <p:nvSpPr>
          <p:cNvPr id="36866" name="Rectangle 2">
            <a:extLst>
              <a:ext uri="{FF2B5EF4-FFF2-40B4-BE49-F238E27FC236}">
                <a16:creationId xmlns:a16="http://schemas.microsoft.com/office/drawing/2014/main" id="{BCBEA3CA-B238-9B43-A8CF-DA177D2C15EB}"/>
              </a:ext>
            </a:extLst>
          </p:cNvPr>
          <p:cNvSpPr>
            <a:spLocks noChangeArrowheads="1"/>
          </p:cNvSpPr>
          <p:nvPr/>
        </p:nvSpPr>
        <p:spPr bwMode="auto">
          <a:xfrm>
            <a:off x="198438" y="471488"/>
            <a:ext cx="9753600" cy="733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221" tIns="49610" rIns="99221" bIns="4961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20000"/>
              </a:spcBef>
            </a:pPr>
            <a:r>
              <a:rPr lang="en-US" altLang="en-US" sz="4000" b="0" dirty="0">
                <a:solidFill>
                  <a:srgbClr val="B3C33C"/>
                </a:solidFill>
                <a:latin typeface="Helvetica" pitchFamily="2" charset="0"/>
              </a:rPr>
              <a:t>Organizing Discovery Information</a:t>
            </a:r>
          </a:p>
        </p:txBody>
      </p:sp>
      <p:sp>
        <p:nvSpPr>
          <p:cNvPr id="5" name="Footer Placeholder 1">
            <a:extLst>
              <a:ext uri="{FF2B5EF4-FFF2-40B4-BE49-F238E27FC236}">
                <a16:creationId xmlns:a16="http://schemas.microsoft.com/office/drawing/2014/main" id="{5ED089C1-01F8-6E44-A568-6B03E378B51F}"/>
              </a:ext>
            </a:extLst>
          </p:cNvPr>
          <p:cNvSpPr>
            <a:spLocks noGrp="1"/>
          </p:cNvSpPr>
          <p:nvPr>
            <p:ph type="ftr" sz="quarter" idx="11"/>
          </p:nvPr>
        </p:nvSpPr>
        <p:spPr>
          <a:xfrm>
            <a:off x="0" y="6996113"/>
            <a:ext cx="10150475" cy="552450"/>
          </a:xfrm>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l">
              <a:defRPr/>
            </a:pPr>
            <a:r>
              <a:rPr lang="en-US" altLang="en-US" sz="1600" b="0" dirty="0">
                <a:solidFill>
                  <a:srgbClr val="A6A6A6"/>
                </a:solidFill>
                <a:effectLst>
                  <a:outerShdw blurRad="38100" dist="38100" dir="2700000" algn="tl">
                    <a:srgbClr val="FFFFFF"/>
                  </a:outerShdw>
                </a:effectLst>
                <a:latin typeface="Helvetica" pitchFamily="2" charset="0"/>
              </a:rPr>
              <a:t>© TLC-PCP 2019 </a:t>
            </a:r>
            <a:r>
              <a:rPr lang="en-US" altLang="en-US" sz="1600" b="0" dirty="0" err="1">
                <a:solidFill>
                  <a:srgbClr val="A6A6A6"/>
                </a:solidFill>
                <a:effectLst>
                  <a:outerShdw blurRad="38100" dist="38100" dir="2700000" algn="tl">
                    <a:srgbClr val="FFFFFF"/>
                  </a:outerShdw>
                </a:effectLst>
                <a:latin typeface="Helvetica" pitchFamily="2" charset="0"/>
              </a:rPr>
              <a:t>www.tlcpcp,com</a:t>
            </a:r>
            <a:endParaRPr lang="en-US" altLang="en-US" sz="1600" b="0" dirty="0">
              <a:solidFill>
                <a:srgbClr val="A6A6A6"/>
              </a:solidFill>
              <a:effectLst>
                <a:outerShdw blurRad="38100" dist="38100" dir="2700000" algn="tl">
                  <a:srgbClr val="FFFFFF"/>
                </a:outerShdw>
              </a:effectLst>
              <a:latin typeface="Helvetica" pitchFamily="2"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835FFBFF-A97C-B640-A58C-4ECA66CF08D3}"/>
              </a:ext>
            </a:extLst>
          </p:cNvPr>
          <p:cNvSpPr>
            <a:spLocks noChangeArrowheads="1"/>
          </p:cNvSpPr>
          <p:nvPr/>
        </p:nvSpPr>
        <p:spPr bwMode="auto">
          <a:xfrm>
            <a:off x="692149" y="4638675"/>
            <a:ext cx="2706688" cy="1939925"/>
          </a:xfrm>
          <a:prstGeom prst="rect">
            <a:avLst/>
          </a:prstGeom>
          <a:solidFill>
            <a:schemeClr val="accent5">
              <a:lumMod val="50000"/>
              <a:alpha val="57000"/>
            </a:schemeClr>
          </a:solidFill>
          <a:ln w="9525">
            <a:solidFill>
              <a:schemeClr val="tx1"/>
            </a:solidFill>
            <a:miter lim="800000"/>
            <a:headEnd/>
            <a:tailEnd/>
          </a:ln>
          <a:effectLst/>
        </p:spPr>
        <p:txBody>
          <a:bodyPr wrap="none" lIns="101370" tIns="50685" rIns="101370" bIns="50685" anchor="ctr"/>
          <a:lstStyle/>
          <a:p>
            <a:pPr algn="ctr">
              <a:defRPr/>
            </a:pPr>
            <a:r>
              <a:rPr lang="en-US" sz="3100" b="0" dirty="0">
                <a:latin typeface="Helvetica"/>
                <a:ea typeface="ＭＳ Ｐゴシック" charset="0"/>
                <a:cs typeface="Helvetica"/>
              </a:rPr>
              <a:t>Important To </a:t>
            </a:r>
          </a:p>
          <a:p>
            <a:pPr algn="ctr">
              <a:defRPr/>
            </a:pPr>
            <a:r>
              <a:rPr lang="en-US" sz="3100" b="0" dirty="0">
                <a:latin typeface="Helvetica"/>
                <a:ea typeface="ＭＳ Ｐゴシック" charset="0"/>
                <a:cs typeface="Helvetica"/>
              </a:rPr>
              <a:t>the person</a:t>
            </a:r>
            <a:endParaRPr lang="en-GB" sz="3100" b="0" dirty="0">
              <a:latin typeface="Helvetica"/>
              <a:ea typeface="ＭＳ Ｐゴシック" charset="0"/>
              <a:cs typeface="Helvetica"/>
            </a:endParaRPr>
          </a:p>
        </p:txBody>
      </p:sp>
      <p:sp>
        <p:nvSpPr>
          <p:cNvPr id="10243" name="Rectangle 3">
            <a:extLst>
              <a:ext uri="{FF2B5EF4-FFF2-40B4-BE49-F238E27FC236}">
                <a16:creationId xmlns:a16="http://schemas.microsoft.com/office/drawing/2014/main" id="{03031E56-B6B6-C74E-AC20-1F6C23F16564}"/>
              </a:ext>
            </a:extLst>
          </p:cNvPr>
          <p:cNvSpPr>
            <a:spLocks noChangeArrowheads="1"/>
          </p:cNvSpPr>
          <p:nvPr/>
        </p:nvSpPr>
        <p:spPr bwMode="auto">
          <a:xfrm>
            <a:off x="3398837" y="4638675"/>
            <a:ext cx="2706688" cy="1939925"/>
          </a:xfrm>
          <a:prstGeom prst="rect">
            <a:avLst/>
          </a:prstGeom>
          <a:solidFill>
            <a:schemeClr val="accent1">
              <a:lumMod val="75000"/>
              <a:alpha val="58000"/>
            </a:schemeClr>
          </a:solidFill>
          <a:ln w="9525">
            <a:solidFill>
              <a:schemeClr val="tx1"/>
            </a:solidFill>
            <a:miter lim="800000"/>
            <a:headEnd/>
            <a:tailEnd/>
          </a:ln>
          <a:effectLst/>
        </p:spPr>
        <p:txBody>
          <a:bodyPr wrap="none" lIns="101370" tIns="50685" rIns="101370" bIns="50685" anchor="ctr"/>
          <a:lstStyle/>
          <a:p>
            <a:pPr algn="ctr">
              <a:defRPr/>
            </a:pPr>
            <a:r>
              <a:rPr lang="en-US" sz="3100" b="0" dirty="0">
                <a:latin typeface="Helvetica"/>
                <a:ea typeface="ＭＳ Ｐゴシック" charset="0"/>
                <a:cs typeface="Helvetica"/>
              </a:rPr>
              <a:t>How to best </a:t>
            </a:r>
          </a:p>
          <a:p>
            <a:pPr algn="ctr">
              <a:defRPr/>
            </a:pPr>
            <a:r>
              <a:rPr lang="en-US" sz="3100" b="0" dirty="0">
                <a:latin typeface="Helvetica"/>
                <a:ea typeface="ＭＳ Ｐゴシック" charset="0"/>
                <a:cs typeface="Helvetica"/>
              </a:rPr>
              <a:t>support</a:t>
            </a:r>
          </a:p>
          <a:p>
            <a:pPr algn="ctr">
              <a:defRPr/>
            </a:pPr>
            <a:r>
              <a:rPr lang="en-US" sz="3100" b="0" dirty="0">
                <a:latin typeface="Helvetica"/>
                <a:ea typeface="ＭＳ Ｐゴシック" charset="0"/>
                <a:cs typeface="Helvetica"/>
              </a:rPr>
              <a:t>the person</a:t>
            </a:r>
            <a:endParaRPr lang="en-GB" sz="3100" b="0" dirty="0">
              <a:latin typeface="Helvetica"/>
              <a:ea typeface="ＭＳ Ｐゴシック" charset="0"/>
              <a:cs typeface="Helvetica"/>
            </a:endParaRPr>
          </a:p>
        </p:txBody>
      </p:sp>
      <p:sp>
        <p:nvSpPr>
          <p:cNvPr id="10244" name="Rectangle 4">
            <a:extLst>
              <a:ext uri="{FF2B5EF4-FFF2-40B4-BE49-F238E27FC236}">
                <a16:creationId xmlns:a16="http://schemas.microsoft.com/office/drawing/2014/main" id="{B64FEB6A-4B22-F144-94BB-D09CC4EA8D5A}"/>
              </a:ext>
            </a:extLst>
          </p:cNvPr>
          <p:cNvSpPr>
            <a:spLocks noChangeArrowheads="1"/>
          </p:cNvSpPr>
          <p:nvPr/>
        </p:nvSpPr>
        <p:spPr bwMode="auto">
          <a:xfrm>
            <a:off x="1946275" y="2192338"/>
            <a:ext cx="2620963" cy="2446337"/>
          </a:xfrm>
          <a:prstGeom prst="rect">
            <a:avLst/>
          </a:prstGeom>
          <a:solidFill>
            <a:schemeClr val="accent1">
              <a:alpha val="57000"/>
            </a:schemeClr>
          </a:solidFill>
          <a:ln w="9525">
            <a:solidFill>
              <a:schemeClr val="tx1"/>
            </a:solidFill>
            <a:miter lim="800000"/>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100" b="0" dirty="0">
                <a:latin typeface="Helvetica" pitchFamily="2" charset="0"/>
              </a:rPr>
              <a:t>What People </a:t>
            </a:r>
          </a:p>
          <a:p>
            <a:pPr algn="ctr"/>
            <a:r>
              <a:rPr lang="en-US" altLang="en-US" sz="3100" b="0" dirty="0">
                <a:latin typeface="Helvetica" pitchFamily="2" charset="0"/>
              </a:rPr>
              <a:t>Like and</a:t>
            </a:r>
          </a:p>
          <a:p>
            <a:pPr algn="ctr"/>
            <a:r>
              <a:rPr lang="en-US" altLang="en-US" sz="3100" b="0" dirty="0">
                <a:latin typeface="Helvetica" pitchFamily="2" charset="0"/>
              </a:rPr>
              <a:t> Admire about</a:t>
            </a:r>
          </a:p>
          <a:p>
            <a:pPr algn="ctr"/>
            <a:r>
              <a:rPr lang="en-US" altLang="en-US" sz="3100" b="0" dirty="0">
                <a:latin typeface="Helvetica" pitchFamily="2" charset="0"/>
              </a:rPr>
              <a:t>the person</a:t>
            </a:r>
            <a:endParaRPr lang="en-GB" altLang="en-US" sz="3100" b="0" dirty="0">
              <a:latin typeface="Helvetica" pitchFamily="2" charset="0"/>
            </a:endParaRPr>
          </a:p>
        </p:txBody>
      </p:sp>
      <p:sp>
        <p:nvSpPr>
          <p:cNvPr id="10245" name="AutoShape 5">
            <a:extLst>
              <a:ext uri="{FF2B5EF4-FFF2-40B4-BE49-F238E27FC236}">
                <a16:creationId xmlns:a16="http://schemas.microsoft.com/office/drawing/2014/main" id="{2104C489-E50E-A347-B1EB-05472E234DAB}"/>
              </a:ext>
            </a:extLst>
          </p:cNvPr>
          <p:cNvSpPr>
            <a:spLocks noChangeArrowheads="1"/>
          </p:cNvSpPr>
          <p:nvPr/>
        </p:nvSpPr>
        <p:spPr bwMode="auto">
          <a:xfrm>
            <a:off x="6767513" y="2530475"/>
            <a:ext cx="2536825" cy="3203575"/>
          </a:xfrm>
          <a:prstGeom prst="verticalScroll">
            <a:avLst>
              <a:gd name="adj" fmla="val 12500"/>
            </a:avLst>
          </a:prstGeom>
          <a:solidFill>
            <a:srgbClr val="804275">
              <a:alpha val="58000"/>
            </a:srgbClr>
          </a:solidFill>
          <a:ln w="9525">
            <a:solidFill>
              <a:schemeClr val="tx1"/>
            </a:solidFill>
            <a:round/>
            <a:headEnd/>
            <a:tailEnd/>
          </a:ln>
        </p:spPr>
        <p:txBody>
          <a:bodyPr wrap="none" lIns="101370" tIns="50685" rIns="101370" bIns="50685"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500" b="0" dirty="0">
                <a:latin typeface="Helvetica" pitchFamily="2" charset="0"/>
              </a:rPr>
              <a:t>One Page</a:t>
            </a:r>
          </a:p>
          <a:p>
            <a:pPr algn="ctr"/>
            <a:r>
              <a:rPr lang="en-US" altLang="en-US" sz="3500" b="0" dirty="0">
                <a:latin typeface="Helvetica" pitchFamily="2" charset="0"/>
              </a:rPr>
              <a:t> Profile</a:t>
            </a:r>
            <a:endParaRPr lang="en-GB" altLang="en-US" sz="3500" b="0" dirty="0">
              <a:latin typeface="Helvetica" pitchFamily="2" charset="0"/>
            </a:endParaRPr>
          </a:p>
        </p:txBody>
      </p:sp>
      <p:sp>
        <p:nvSpPr>
          <p:cNvPr id="10246" name="AutoShape 6">
            <a:extLst>
              <a:ext uri="{FF2B5EF4-FFF2-40B4-BE49-F238E27FC236}">
                <a16:creationId xmlns:a16="http://schemas.microsoft.com/office/drawing/2014/main" id="{511E1499-0ECE-C944-8682-402C47D1C77E}"/>
              </a:ext>
            </a:extLst>
          </p:cNvPr>
          <p:cNvSpPr>
            <a:spLocks noChangeArrowheads="1"/>
          </p:cNvSpPr>
          <p:nvPr/>
        </p:nvSpPr>
        <p:spPr bwMode="auto">
          <a:xfrm>
            <a:off x="5075238" y="3289300"/>
            <a:ext cx="1692275" cy="1011238"/>
          </a:xfrm>
          <a:prstGeom prst="rightArrow">
            <a:avLst>
              <a:gd name="adj1" fmla="val 50000"/>
              <a:gd name="adj2" fmla="val 41667"/>
            </a:avLst>
          </a:prstGeom>
          <a:solidFill>
            <a:srgbClr val="184451"/>
          </a:solidFill>
          <a:ln w="28575" cmpd="sng">
            <a:solidFill>
              <a:schemeClr val="tx1"/>
            </a:solidFill>
            <a:miter lim="800000"/>
            <a:headEnd/>
            <a:tailEnd/>
          </a:ln>
          <a:effectLst/>
        </p:spPr>
        <p:txBody>
          <a:bodyPr wrap="none" lIns="101370" tIns="50685" rIns="101370" bIns="50685" anchor="ctr"/>
          <a:lstStyle/>
          <a:p>
            <a:pPr>
              <a:defRPr/>
            </a:pPr>
            <a:endParaRPr lang="en-US">
              <a:latin typeface="Arial" pitchFamily="-105" charset="0"/>
              <a:ea typeface="+mn-ea"/>
            </a:endParaRPr>
          </a:p>
        </p:txBody>
      </p:sp>
      <p:sp>
        <p:nvSpPr>
          <p:cNvPr id="2" name="TextBox 1">
            <a:extLst>
              <a:ext uri="{FF2B5EF4-FFF2-40B4-BE49-F238E27FC236}">
                <a16:creationId xmlns:a16="http://schemas.microsoft.com/office/drawing/2014/main" id="{470F06C3-6801-9245-B6FC-8D5AE3E892A8}"/>
              </a:ext>
            </a:extLst>
          </p:cNvPr>
          <p:cNvSpPr txBox="1"/>
          <p:nvPr/>
        </p:nvSpPr>
        <p:spPr>
          <a:xfrm>
            <a:off x="2941637" y="599421"/>
            <a:ext cx="4511302" cy="707886"/>
          </a:xfrm>
          <a:prstGeom prst="rect">
            <a:avLst/>
          </a:prstGeom>
          <a:noFill/>
        </p:spPr>
        <p:txBody>
          <a:bodyPr wrap="square" rtlCol="0">
            <a:spAutoFit/>
          </a:bodyPr>
          <a:lstStyle/>
          <a:p>
            <a:pPr algn="ctr"/>
            <a:r>
              <a:rPr lang="en-US" sz="4000" dirty="0">
                <a:solidFill>
                  <a:srgbClr val="B3C33C"/>
                </a:solidFill>
                <a:latin typeface="+mj-lt"/>
              </a:rPr>
              <a:t>One Page Profiles</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377F-88B0-0D41-AF44-A3F367C53E4C}"/>
              </a:ext>
            </a:extLst>
          </p:cNvPr>
          <p:cNvSpPr>
            <a:spLocks noGrp="1"/>
          </p:cNvSpPr>
          <p:nvPr>
            <p:ph type="title"/>
          </p:nvPr>
        </p:nvSpPr>
        <p:spPr>
          <a:xfrm>
            <a:off x="427037" y="913606"/>
            <a:ext cx="10150475" cy="671513"/>
          </a:xfrm>
        </p:spPr>
        <p:txBody>
          <a:bodyPr rtlCol="0">
            <a:normAutofit/>
          </a:bodyPr>
          <a:lstStyle/>
          <a:p>
            <a:pPr defTabSz="761329" eaLnBrk="1" fontAlgn="auto" hangingPunct="1">
              <a:spcAft>
                <a:spcPts val="0"/>
              </a:spcAft>
              <a:defRPr/>
            </a:pPr>
            <a:r>
              <a:rPr lang="en-US" altLang="en-US" sz="3663" dirty="0">
                <a:solidFill>
                  <a:srgbClr val="B3C33C"/>
                </a:solidFill>
                <a:latin typeface="Helvetica" pitchFamily="2" charset="0"/>
                <a:ea typeface="ＭＳ Ｐゴシック" panose="020B0600070205080204" pitchFamily="34" charset="-128"/>
              </a:rPr>
              <a:t>The first questions to ask…                 </a:t>
            </a:r>
          </a:p>
        </p:txBody>
      </p:sp>
      <p:sp>
        <p:nvSpPr>
          <p:cNvPr id="5" name="TextBox 4">
            <a:extLst>
              <a:ext uri="{FF2B5EF4-FFF2-40B4-BE49-F238E27FC236}">
                <a16:creationId xmlns:a16="http://schemas.microsoft.com/office/drawing/2014/main" id="{E2C880D8-D560-294E-9D68-701D5C6A9619}"/>
              </a:ext>
            </a:extLst>
          </p:cNvPr>
          <p:cNvSpPr txBox="1"/>
          <p:nvPr/>
        </p:nvSpPr>
        <p:spPr>
          <a:xfrm>
            <a:off x="884237" y="1966119"/>
            <a:ext cx="8305800" cy="2554545"/>
          </a:xfrm>
          <a:prstGeom prst="rect">
            <a:avLst/>
          </a:prstGeom>
          <a:noFill/>
        </p:spPr>
        <p:txBody>
          <a:bodyPr wrap="square" rtlCol="0">
            <a:spAutoFit/>
          </a:bodyPr>
          <a:lstStyle/>
          <a:p>
            <a:pPr marL="342900" indent="-342900">
              <a:buClr>
                <a:srgbClr val="B3C33C"/>
              </a:buClr>
              <a:buFont typeface="Arial" panose="020B0604020202020204" pitchFamily="34" charset="0"/>
              <a:buChar char="•"/>
            </a:pPr>
            <a:r>
              <a:rPr lang="en-US" sz="3200" b="0" dirty="0">
                <a:latin typeface="+mn-lt"/>
              </a:rPr>
              <a:t>What is the purpose of the one-page profile? (or person-</a:t>
            </a:r>
            <a:r>
              <a:rPr lang="en-US" sz="3200" b="0" dirty="0" err="1">
                <a:latin typeface="+mn-lt"/>
              </a:rPr>
              <a:t>centred</a:t>
            </a:r>
            <a:r>
              <a:rPr lang="en-US" sz="3200" b="0" dirty="0">
                <a:latin typeface="+mn-lt"/>
              </a:rPr>
              <a:t> description or plan)</a:t>
            </a:r>
          </a:p>
          <a:p>
            <a:pPr marL="342900" indent="-342900">
              <a:buClr>
                <a:srgbClr val="B3C33C"/>
              </a:buClr>
              <a:buFont typeface="Arial" panose="020B0604020202020204" pitchFamily="34" charset="0"/>
              <a:buChar char="•"/>
            </a:pPr>
            <a:endParaRPr lang="en-US" sz="3200" b="0" dirty="0">
              <a:latin typeface="+mn-lt"/>
            </a:endParaRPr>
          </a:p>
          <a:p>
            <a:pPr marL="342900" indent="-342900">
              <a:buClr>
                <a:srgbClr val="B3C33C"/>
              </a:buClr>
              <a:buFont typeface="Arial" panose="020B0604020202020204" pitchFamily="34" charset="0"/>
              <a:buChar char="•"/>
            </a:pPr>
            <a:endParaRPr lang="en-US" sz="3200" b="0" dirty="0">
              <a:latin typeface="+mn-lt"/>
            </a:endParaRPr>
          </a:p>
          <a:p>
            <a:pPr marL="342900" indent="-342900">
              <a:buClr>
                <a:srgbClr val="B3C33C"/>
              </a:buClr>
              <a:buFont typeface="Arial" panose="020B0604020202020204" pitchFamily="34" charset="0"/>
              <a:buChar char="•"/>
            </a:pPr>
            <a:r>
              <a:rPr lang="en-US" sz="3200" b="0" dirty="0">
                <a:latin typeface="+mn-lt"/>
              </a:rPr>
              <a:t>How will it be used?</a:t>
            </a:r>
          </a:p>
        </p:txBody>
      </p:sp>
      <p:sp>
        <p:nvSpPr>
          <p:cNvPr id="6" name="Rectangle 5">
            <a:extLst>
              <a:ext uri="{FF2B5EF4-FFF2-40B4-BE49-F238E27FC236}">
                <a16:creationId xmlns:a16="http://schemas.microsoft.com/office/drawing/2014/main" id="{B8B16158-C1E1-8443-B9B4-1224753E8CC3}"/>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43010" name="Picture 7" descr="1pgprofile.pdf">
            <a:extLst>
              <a:ext uri="{FF2B5EF4-FFF2-40B4-BE49-F238E27FC236}">
                <a16:creationId xmlns:a16="http://schemas.microsoft.com/office/drawing/2014/main" id="{A68FB5E0-A51F-C045-9102-F1F463E03F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5838" y="-30163"/>
            <a:ext cx="5362575" cy="758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6">
            <a:extLst>
              <a:ext uri="{FF2B5EF4-FFF2-40B4-BE49-F238E27FC236}">
                <a16:creationId xmlns:a16="http://schemas.microsoft.com/office/drawing/2014/main" id="{8E0423F9-CCC1-9D4F-B9C9-39DF2E86DD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5868988" cy="758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852CAC6E-3E74-6B4E-9D55-E9D85525F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0"/>
            <a:ext cx="6554788" cy="758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16539E8C-6582-3240-807B-73C275AA27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8550" y="0"/>
            <a:ext cx="5389563" cy="758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Picture 5">
            <a:extLst>
              <a:ext uri="{FF2B5EF4-FFF2-40B4-BE49-F238E27FC236}">
                <a16:creationId xmlns:a16="http://schemas.microsoft.com/office/drawing/2014/main" id="{B943ACAB-6075-1443-B282-23D79821EB2C}"/>
              </a:ext>
            </a:extLst>
          </p:cNvPr>
          <p:cNvSpPr>
            <a:spLocks noChangeAspect="1"/>
          </p:cNvSpPr>
          <p:nvPr/>
        </p:nvSpPr>
        <p:spPr bwMode="auto">
          <a:xfrm>
            <a:off x="2128838" y="0"/>
            <a:ext cx="5888037" cy="758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370" tIns="50685" rIns="101370" bIns="50685"/>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pic>
        <p:nvPicPr>
          <p:cNvPr id="51202" name="Picture 5">
            <a:extLst>
              <a:ext uri="{FF2B5EF4-FFF2-40B4-BE49-F238E27FC236}">
                <a16:creationId xmlns:a16="http://schemas.microsoft.com/office/drawing/2014/main" id="{CE2419F2-5334-464C-86A1-B033A1CA6C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499" y="0"/>
            <a:ext cx="5964238" cy="758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1">
            <a:extLst>
              <a:ext uri="{FF2B5EF4-FFF2-40B4-BE49-F238E27FC236}">
                <a16:creationId xmlns:a16="http://schemas.microsoft.com/office/drawing/2014/main" id="{483D21A8-9C8A-204E-82CC-80FD16A09F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4863" y="0"/>
            <a:ext cx="5961062" cy="7589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BEE6784A-C049-B14A-8D0D-DAB3864000D4}"/>
              </a:ext>
            </a:extLst>
          </p:cNvPr>
          <p:cNvSpPr>
            <a:spLocks noGrp="1" noChangeArrowheads="1"/>
          </p:cNvSpPr>
          <p:nvPr>
            <p:ph type="ctrTitle"/>
          </p:nvPr>
        </p:nvSpPr>
        <p:spPr>
          <a:xfrm>
            <a:off x="1268413" y="1241425"/>
            <a:ext cx="7613650" cy="2643188"/>
          </a:xfrm>
        </p:spPr>
        <p:txBody>
          <a:bodyPr rtlCol="0">
            <a:normAutofit/>
          </a:bodyPr>
          <a:lstStyle/>
          <a:p>
            <a:pPr defTabSz="761329" eaLnBrk="1" fontAlgn="auto" hangingPunct="1">
              <a:spcAft>
                <a:spcPts val="0"/>
              </a:spcAft>
              <a:defRPr/>
            </a:pPr>
            <a:endParaRPr lang="en-US"/>
          </a:p>
        </p:txBody>
      </p:sp>
      <p:sp>
        <p:nvSpPr>
          <p:cNvPr id="80898" name="Rectangle 3">
            <a:extLst>
              <a:ext uri="{FF2B5EF4-FFF2-40B4-BE49-F238E27FC236}">
                <a16:creationId xmlns:a16="http://schemas.microsoft.com/office/drawing/2014/main" id="{91298137-6D36-C14E-A50D-FCE0D6C88E62}"/>
              </a:ext>
            </a:extLst>
          </p:cNvPr>
          <p:cNvSpPr>
            <a:spLocks noGrp="1" noChangeArrowheads="1"/>
          </p:cNvSpPr>
          <p:nvPr>
            <p:ph type="subTitle" idx="1"/>
          </p:nvPr>
        </p:nvSpPr>
        <p:spPr>
          <a:xfrm>
            <a:off x="1268413" y="3986213"/>
            <a:ext cx="7613650" cy="1831975"/>
          </a:xfrm>
        </p:spPr>
        <p:txBody>
          <a:bodyPr rtlCol="0">
            <a:normAutofit/>
          </a:bodyPr>
          <a:lstStyle/>
          <a:p>
            <a:pPr defTabSz="761329" eaLnBrk="1" fontAlgn="auto" hangingPunct="1">
              <a:spcBef>
                <a:spcPts val="833"/>
              </a:spcBef>
              <a:spcAft>
                <a:spcPts val="0"/>
              </a:spcAft>
              <a:defRPr/>
            </a:pPr>
            <a:endParaRPr lang="en-US"/>
          </a:p>
        </p:txBody>
      </p:sp>
      <p:pic>
        <p:nvPicPr>
          <p:cNvPr id="55299" name="Picture 4" descr="ksf breast cancer">
            <a:extLst>
              <a:ext uri="{FF2B5EF4-FFF2-40B4-BE49-F238E27FC236}">
                <a16:creationId xmlns:a16="http://schemas.microsoft.com/office/drawing/2014/main" id="{63E0AACF-8765-E44D-B87B-31F6E754AE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58750"/>
            <a:ext cx="9829800" cy="703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a:extLst>
              <a:ext uri="{FF2B5EF4-FFF2-40B4-BE49-F238E27FC236}">
                <a16:creationId xmlns:a16="http://schemas.microsoft.com/office/drawing/2014/main" id="{4C496ED5-E1DB-C049-8A60-D7C6E754AC5B}"/>
              </a:ext>
            </a:extLst>
          </p:cNvPr>
          <p:cNvSpPr>
            <a:spLocks noGrp="1"/>
          </p:cNvSpPr>
          <p:nvPr>
            <p:ph type="ctrTitle"/>
          </p:nvPr>
        </p:nvSpPr>
        <p:spPr>
          <a:xfrm>
            <a:off x="1268413" y="1241425"/>
            <a:ext cx="7613650" cy="2643188"/>
          </a:xfrm>
          <a:effectLst>
            <a:outerShdw blurRad="63500" dist="38099" dir="2700000" algn="ctr" rotWithShape="0">
              <a:schemeClr val="bg2">
                <a:alpha val="74997"/>
              </a:schemeClr>
            </a:outerShdw>
          </a:effectLst>
        </p:spPr>
        <p:txBody>
          <a:bodyPr rtlCol="0">
            <a:normAutofit/>
          </a:bodyPr>
          <a:lstStyle/>
          <a:p>
            <a:pPr defTabSz="761329" eaLnBrk="1" fontAlgn="auto" hangingPunct="1">
              <a:spcAft>
                <a:spcPts val="0"/>
              </a:spcAft>
              <a:defRPr/>
            </a:pPr>
            <a:r>
              <a:rPr lang="en-US" sz="7200" dirty="0">
                <a:latin typeface="Helvetica" charset="0"/>
                <a:ea typeface="ＭＳ Ｐゴシック" charset="0"/>
              </a:rPr>
              <a:t>Welcome back</a:t>
            </a:r>
          </a:p>
        </p:txBody>
      </p:sp>
      <p:sp>
        <p:nvSpPr>
          <p:cNvPr id="3" name="Subtitle 2">
            <a:extLst>
              <a:ext uri="{FF2B5EF4-FFF2-40B4-BE49-F238E27FC236}">
                <a16:creationId xmlns:a16="http://schemas.microsoft.com/office/drawing/2014/main" id="{1F379563-0426-0A45-AD2E-B0AD64FE739E}"/>
              </a:ext>
            </a:extLst>
          </p:cNvPr>
          <p:cNvSpPr>
            <a:spLocks noGrp="1"/>
          </p:cNvSpPr>
          <p:nvPr>
            <p:ph type="subTitle" idx="1"/>
          </p:nvPr>
        </p:nvSpPr>
        <p:spPr>
          <a:xfrm>
            <a:off x="1268413" y="3986213"/>
            <a:ext cx="7613650" cy="1831975"/>
          </a:xfrm>
        </p:spPr>
        <p:txBody>
          <a:bodyPr rtlCol="0">
            <a:normAutofit/>
          </a:bodyPr>
          <a:lstStyle/>
          <a:p>
            <a:pPr defTabSz="761329" eaLnBrk="1" fontAlgn="auto" hangingPunct="1">
              <a:spcBef>
                <a:spcPts val="833"/>
              </a:spcBef>
              <a:spcAft>
                <a:spcPts val="0"/>
              </a:spcAft>
              <a:defRPr/>
            </a:pPr>
            <a:r>
              <a:rPr lang="en-US" altLang="en-US" sz="4400" dirty="0">
                <a:effectLst>
                  <a:outerShdw blurRad="38100" dist="38100" dir="2700000" algn="tl">
                    <a:srgbClr val="003366"/>
                  </a:outerShdw>
                </a:effectLst>
                <a:latin typeface="+mj-lt"/>
                <a:ea typeface="ＭＳ Ｐゴシック" panose="020B0600070205080204" pitchFamily="34" charset="-128"/>
              </a:rPr>
              <a:t>Review of Highs and Lows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B75E0551-23E3-2946-9CD0-3DDEC64A4915}"/>
              </a:ext>
            </a:extLst>
          </p:cNvPr>
          <p:cNvSpPr>
            <a:spLocks noChangeArrowheads="1"/>
          </p:cNvSpPr>
          <p:nvPr/>
        </p:nvSpPr>
        <p:spPr bwMode="auto">
          <a:xfrm>
            <a:off x="7861300" y="2725738"/>
            <a:ext cx="204788" cy="50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1370" tIns="50685" rIns="101370" bIns="50685">
            <a:spAutoFit/>
          </a:bodyPr>
          <a:lstStyle>
            <a:lvl1pPr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br>
              <a:rPr lang="en-GB" altLang="en-US" sz="1300" b="0" i="1">
                <a:solidFill>
                  <a:schemeClr val="tx2"/>
                </a:solidFill>
                <a:latin typeface="Lucida Sans" panose="020B0602030504020204" pitchFamily="34" charset="77"/>
                <a:cs typeface="Arial" panose="020B0604020202020204" pitchFamily="34" charset="0"/>
              </a:rPr>
            </a:br>
            <a:endParaRPr lang="en-US" altLang="en-US" sz="1300" b="0" i="1">
              <a:solidFill>
                <a:schemeClr val="tx2"/>
              </a:solidFill>
              <a:latin typeface="Lucida Sans" panose="020B0602030504020204" pitchFamily="34" charset="77"/>
              <a:cs typeface="Arial" panose="020B0604020202020204" pitchFamily="34" charset="0"/>
            </a:endParaRPr>
          </a:p>
        </p:txBody>
      </p:sp>
      <p:sp>
        <p:nvSpPr>
          <p:cNvPr id="59394" name="Rectangle 4">
            <a:extLst>
              <a:ext uri="{FF2B5EF4-FFF2-40B4-BE49-F238E27FC236}">
                <a16:creationId xmlns:a16="http://schemas.microsoft.com/office/drawing/2014/main" id="{EAC3A354-B641-2E4D-97E3-652FDB050A54}"/>
              </a:ext>
            </a:extLst>
          </p:cNvPr>
          <p:cNvSpPr>
            <a:spLocks noChangeArrowheads="1"/>
          </p:cNvSpPr>
          <p:nvPr/>
        </p:nvSpPr>
        <p:spPr bwMode="auto">
          <a:xfrm>
            <a:off x="7861300" y="4159250"/>
            <a:ext cx="204788" cy="30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101370" tIns="50685" rIns="101370" bIns="50685">
            <a:spAutoFit/>
          </a:bodyPr>
          <a:lstStyle>
            <a:lvl1pPr defTabSz="1014413">
              <a:lnSpc>
                <a:spcPct val="90000"/>
              </a:lnSpc>
              <a:spcBef>
                <a:spcPts val="838"/>
              </a:spcBef>
              <a:buFont typeface="Arial" panose="020B0604020202020204" pitchFamily="34" charset="0"/>
              <a:buChar char="•"/>
              <a:defRPr sz="2300">
                <a:solidFill>
                  <a:schemeClr val="tx1"/>
                </a:solidFill>
                <a:latin typeface="Calibri" panose="020F0502020204030204" pitchFamily="34" charset="0"/>
              </a:defRPr>
            </a:lvl1pPr>
            <a:lvl2pPr marL="742950" indent="-285750" defTabSz="1014413">
              <a:lnSpc>
                <a:spcPct val="90000"/>
              </a:lnSpc>
              <a:spcBef>
                <a:spcPts val="413"/>
              </a:spcBef>
              <a:buFont typeface="Arial" panose="020B0604020202020204" pitchFamily="34" charset="0"/>
              <a:buChar char="•"/>
              <a:defRPr sz="1900">
                <a:solidFill>
                  <a:schemeClr val="tx1"/>
                </a:solidFill>
                <a:latin typeface="Calibri" panose="020F0502020204030204" pitchFamily="34" charset="0"/>
              </a:defRPr>
            </a:lvl2pPr>
            <a:lvl3pPr marL="1143000" indent="-228600" defTabSz="1014413">
              <a:lnSpc>
                <a:spcPct val="90000"/>
              </a:lnSpc>
              <a:spcBef>
                <a:spcPts val="413"/>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4pPr>
            <a:lvl5pPr marL="2057400" indent="-228600" defTabSz="1014413">
              <a:lnSpc>
                <a:spcPct val="90000"/>
              </a:lnSpc>
              <a:spcBef>
                <a:spcPts val="413"/>
              </a:spcBef>
              <a:buFont typeface="Arial" panose="020B0604020202020204" pitchFamily="34" charset="0"/>
              <a:buChar char="•"/>
              <a:defRPr sz="1400">
                <a:solidFill>
                  <a:schemeClr val="tx1"/>
                </a:solidFill>
                <a:latin typeface="Calibri" panose="020F0502020204030204" pitchFamily="34" charset="0"/>
              </a:defRPr>
            </a:lvl5pPr>
            <a:lvl6pPr marL="25146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9718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34290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886200" indent="-228600" defTabSz="1014413" eaLnBrk="0" fontAlgn="base" hangingPunct="0">
              <a:lnSpc>
                <a:spcPct val="90000"/>
              </a:lnSpc>
              <a:spcBef>
                <a:spcPts val="413"/>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a:lnSpc>
                <a:spcPct val="100000"/>
              </a:lnSpc>
              <a:spcBef>
                <a:spcPct val="0"/>
              </a:spcBef>
              <a:buFontTx/>
              <a:buNone/>
            </a:pPr>
            <a:endParaRPr lang="en-GB" altLang="en-US" sz="1300" b="0" i="1">
              <a:solidFill>
                <a:schemeClr val="tx2"/>
              </a:solidFill>
              <a:latin typeface="Lucida Sans" panose="020B0602030504020204" pitchFamily="34" charset="77"/>
              <a:cs typeface="Arial" panose="020B0604020202020204" pitchFamily="34" charset="0"/>
            </a:endParaRPr>
          </a:p>
        </p:txBody>
      </p:sp>
      <p:pic>
        <p:nvPicPr>
          <p:cNvPr id="59395" name="Picture 5" descr="Lots of stuff 108">
            <a:extLst>
              <a:ext uri="{FF2B5EF4-FFF2-40B4-BE49-F238E27FC236}">
                <a16:creationId xmlns:a16="http://schemas.microsoft.com/office/drawing/2014/main" id="{7BC17EC1-0C1E-6D46-AE3C-DC675FD070D1}"/>
              </a:ext>
            </a:extLst>
          </p:cNvPr>
          <p:cNvPicPr>
            <a:picLocks noChangeAspect="1" noChangeArrowheads="1"/>
          </p:cNvPicPr>
          <p:nvPr/>
        </p:nvPicPr>
        <p:blipFill>
          <a:blip r:embed="rId3">
            <a:lum bright="16000" contrast="48000"/>
            <a:extLst>
              <a:ext uri="{28A0092B-C50C-407E-A947-70E740481C1C}">
                <a14:useLocalDpi xmlns:a14="http://schemas.microsoft.com/office/drawing/2010/main" val="0"/>
              </a:ext>
            </a:extLst>
          </a:blip>
          <a:srcRect/>
          <a:stretch>
            <a:fillRect/>
          </a:stretch>
        </p:blipFill>
        <p:spPr bwMode="auto">
          <a:xfrm>
            <a:off x="274638" y="0"/>
            <a:ext cx="10028237" cy="814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Oval 12">
            <a:extLst>
              <a:ext uri="{FF2B5EF4-FFF2-40B4-BE49-F238E27FC236}">
                <a16:creationId xmlns:a16="http://schemas.microsoft.com/office/drawing/2014/main" id="{B339F163-0184-B34C-9C36-0721C36070C5}"/>
              </a:ext>
            </a:extLst>
          </p:cNvPr>
          <p:cNvSpPr>
            <a:spLocks noChangeArrowheads="1"/>
          </p:cNvSpPr>
          <p:nvPr/>
        </p:nvSpPr>
        <p:spPr bwMode="auto">
          <a:xfrm>
            <a:off x="1493837" y="1127919"/>
            <a:ext cx="6858001" cy="6538119"/>
          </a:xfrm>
          <a:prstGeom prst="ellipse">
            <a:avLst/>
          </a:prstGeom>
          <a:solidFill>
            <a:schemeClr val="bg1"/>
          </a:solidFill>
          <a:ln w="9525">
            <a:solidFill>
              <a:srgbClr val="4F81BD"/>
            </a:solidFill>
            <a:round/>
            <a:headEnd/>
            <a:tailEnd/>
          </a:ln>
        </p:spPr>
        <p:txBody>
          <a:bodyPr wrap="none" lIns="91432" tIns="45716" rIns="91432" bIns="45716"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a:p>
            <a:pPr algn="ctr"/>
            <a:endParaRPr lang="en-US" altLang="en-US" dirty="0">
              <a:solidFill>
                <a:srgbClr val="000000"/>
              </a:solidFill>
              <a:cs typeface="Arial" panose="020B0604020202020204" pitchFamily="34" charset="0"/>
            </a:endParaRPr>
          </a:p>
        </p:txBody>
      </p:sp>
      <p:sp>
        <p:nvSpPr>
          <p:cNvPr id="63490" name="Oval 14">
            <a:extLst>
              <a:ext uri="{FF2B5EF4-FFF2-40B4-BE49-F238E27FC236}">
                <a16:creationId xmlns:a16="http://schemas.microsoft.com/office/drawing/2014/main" id="{539623C3-367B-E840-9A17-E69D0C450468}"/>
              </a:ext>
            </a:extLst>
          </p:cNvPr>
          <p:cNvSpPr>
            <a:spLocks noChangeArrowheads="1"/>
          </p:cNvSpPr>
          <p:nvPr/>
        </p:nvSpPr>
        <p:spPr bwMode="auto">
          <a:xfrm>
            <a:off x="3560763" y="2489200"/>
            <a:ext cx="2622550" cy="2413000"/>
          </a:xfrm>
          <a:prstGeom prst="ellipse">
            <a:avLst/>
          </a:prstGeom>
          <a:solidFill>
            <a:schemeClr val="tx1"/>
          </a:solidFill>
          <a:ln w="9525">
            <a:solidFill>
              <a:schemeClr val="bg2"/>
            </a:solidFill>
            <a:round/>
            <a:headEnd/>
            <a:tailEnd/>
          </a:ln>
        </p:spPr>
        <p:txBody>
          <a:bodyPr wrap="none" lIns="91432" tIns="45716" rIns="91432" bIns="45716"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cs typeface="Arial" panose="020B0604020202020204" pitchFamily="34" charset="0"/>
            </a:endParaRPr>
          </a:p>
        </p:txBody>
      </p:sp>
      <p:grpSp>
        <p:nvGrpSpPr>
          <p:cNvPr id="63491" name="Diagram 5">
            <a:extLst>
              <a:ext uri="{FF2B5EF4-FFF2-40B4-BE49-F238E27FC236}">
                <a16:creationId xmlns:a16="http://schemas.microsoft.com/office/drawing/2014/main" id="{12DA381D-8187-8D49-BED3-3FFFDD5D4D4E}"/>
              </a:ext>
            </a:extLst>
          </p:cNvPr>
          <p:cNvGrpSpPr>
            <a:grpSpLocks noChangeAspect="1"/>
          </p:cNvGrpSpPr>
          <p:nvPr/>
        </p:nvGrpSpPr>
        <p:grpSpPr bwMode="auto">
          <a:xfrm>
            <a:off x="3076575" y="1787525"/>
            <a:ext cx="3836988" cy="3910013"/>
            <a:chOff x="1729" y="913"/>
            <a:chExt cx="2880" cy="2880"/>
          </a:xfrm>
        </p:grpSpPr>
        <p:sp>
          <p:nvSpPr>
            <p:cNvPr id="63495" name="AutoShape 4">
              <a:extLst>
                <a:ext uri="{FF2B5EF4-FFF2-40B4-BE49-F238E27FC236}">
                  <a16:creationId xmlns:a16="http://schemas.microsoft.com/office/drawing/2014/main" id="{05114DDC-DEB7-1D4A-82EC-5D65069C0A10}"/>
                </a:ext>
              </a:extLst>
            </p:cNvPr>
            <p:cNvSpPr>
              <a:spLocks noChangeAspect="1" noChangeArrowheads="1" noTextEdit="1"/>
            </p:cNvSpPr>
            <p:nvPr/>
          </p:nvSpPr>
          <p:spPr bwMode="auto">
            <a:xfrm>
              <a:off x="1729" y="913"/>
              <a:ext cx="2880" cy="2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sp>
        <p:nvSpPr>
          <p:cNvPr id="63492" name="Oval 12">
            <a:extLst>
              <a:ext uri="{FF2B5EF4-FFF2-40B4-BE49-F238E27FC236}">
                <a16:creationId xmlns:a16="http://schemas.microsoft.com/office/drawing/2014/main" id="{433040B6-7914-4746-8B81-3BF35C9A9864}"/>
              </a:ext>
            </a:extLst>
          </p:cNvPr>
          <p:cNvSpPr>
            <a:spLocks noChangeArrowheads="1"/>
          </p:cNvSpPr>
          <p:nvPr/>
        </p:nvSpPr>
        <p:spPr bwMode="auto">
          <a:xfrm>
            <a:off x="2255837" y="1787525"/>
            <a:ext cx="5410200" cy="5275263"/>
          </a:xfrm>
          <a:prstGeom prst="ellipse">
            <a:avLst/>
          </a:prstGeom>
          <a:solidFill>
            <a:srgbClr val="FFFFBE">
              <a:alpha val="87842"/>
            </a:srgbClr>
          </a:solidFill>
          <a:ln w="9525">
            <a:solidFill>
              <a:srgbClr val="4F81BD"/>
            </a:solidFill>
            <a:round/>
            <a:headEnd/>
            <a:tailEnd/>
          </a:ln>
        </p:spPr>
        <p:txBody>
          <a:bodyPr wrap="none" lIns="91432" tIns="45716" rIns="91432" bIns="45716"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dirty="0">
                <a:cs typeface="Arial" panose="020B0604020202020204" pitchFamily="34" charset="0"/>
              </a:rPr>
              <a:t>     </a:t>
            </a: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endParaRPr lang="en-US" altLang="en-US" dirty="0">
              <a:cs typeface="Arial" panose="020B0604020202020204" pitchFamily="34" charset="0"/>
            </a:endParaRPr>
          </a:p>
          <a:p>
            <a:r>
              <a:rPr lang="en-US" altLang="en-US" dirty="0">
                <a:cs typeface="Arial" panose="020B0604020202020204" pitchFamily="34" charset="0"/>
              </a:rPr>
              <a:t>  </a:t>
            </a:r>
          </a:p>
        </p:txBody>
      </p:sp>
      <p:sp>
        <p:nvSpPr>
          <p:cNvPr id="63493" name="Oval 14">
            <a:extLst>
              <a:ext uri="{FF2B5EF4-FFF2-40B4-BE49-F238E27FC236}">
                <a16:creationId xmlns:a16="http://schemas.microsoft.com/office/drawing/2014/main" id="{362D0B68-A924-084D-BD64-12C2F3CC7615}"/>
              </a:ext>
            </a:extLst>
          </p:cNvPr>
          <p:cNvSpPr>
            <a:spLocks noChangeArrowheads="1"/>
          </p:cNvSpPr>
          <p:nvPr/>
        </p:nvSpPr>
        <p:spPr bwMode="auto">
          <a:xfrm>
            <a:off x="3042443" y="2489200"/>
            <a:ext cx="3836988" cy="3776663"/>
          </a:xfrm>
          <a:prstGeom prst="ellipse">
            <a:avLst/>
          </a:prstGeom>
          <a:solidFill>
            <a:srgbClr val="FEFF93"/>
          </a:solidFill>
          <a:ln w="9525">
            <a:solidFill>
              <a:srgbClr val="4F81BD"/>
            </a:solidFill>
            <a:round/>
            <a:headEnd/>
            <a:tailEnd/>
          </a:ln>
        </p:spPr>
        <p:txBody>
          <a:bodyPr wrap="none" lIns="91432" tIns="45716" rIns="91432" bIns="45716"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sz="3100" dirty="0">
              <a:solidFill>
                <a:srgbClr val="000000"/>
              </a:solidFill>
              <a:cs typeface="Arial" panose="020B0604020202020204" pitchFamily="34" charset="0"/>
            </a:endParaRPr>
          </a:p>
          <a:p>
            <a:endParaRPr lang="en-US" altLang="en-US" sz="3100"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a:p>
            <a:endParaRPr lang="en-US" altLang="en-US" dirty="0">
              <a:solidFill>
                <a:srgbClr val="000000"/>
              </a:solidFill>
              <a:cs typeface="Arial" panose="020B0604020202020204" pitchFamily="34" charset="0"/>
            </a:endParaRPr>
          </a:p>
        </p:txBody>
      </p:sp>
      <p:sp>
        <p:nvSpPr>
          <p:cNvPr id="63494" name="Oval 15">
            <a:extLst>
              <a:ext uri="{FF2B5EF4-FFF2-40B4-BE49-F238E27FC236}">
                <a16:creationId xmlns:a16="http://schemas.microsoft.com/office/drawing/2014/main" id="{0394AAD6-7018-3242-9017-9740668FB111}"/>
              </a:ext>
            </a:extLst>
          </p:cNvPr>
          <p:cNvSpPr>
            <a:spLocks noChangeArrowheads="1"/>
          </p:cNvSpPr>
          <p:nvPr/>
        </p:nvSpPr>
        <p:spPr bwMode="auto">
          <a:xfrm>
            <a:off x="3819523" y="3199017"/>
            <a:ext cx="2322514" cy="2413001"/>
          </a:xfrm>
          <a:prstGeom prst="ellipse">
            <a:avLst/>
          </a:prstGeom>
          <a:solidFill>
            <a:srgbClr val="F0E276"/>
          </a:solidFill>
          <a:ln w="9525">
            <a:solidFill>
              <a:srgbClr val="4F81BD"/>
            </a:solidFill>
            <a:round/>
            <a:headEnd/>
            <a:tailEnd/>
          </a:ln>
        </p:spPr>
        <p:txBody>
          <a:bodyPr wrap="none" lIns="91432" tIns="45716" rIns="91432" bIns="45716"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dirty="0">
                <a:solidFill>
                  <a:srgbClr val="000000"/>
                </a:solidFill>
                <a:cs typeface="Arial" panose="020B0604020202020204" pitchFamily="34" charset="0"/>
              </a:rPr>
              <a:t>Circle of </a:t>
            </a:r>
          </a:p>
          <a:p>
            <a:pPr algn="ctr"/>
            <a:r>
              <a:rPr lang="en-US" altLang="en-US" sz="3600" dirty="0">
                <a:solidFill>
                  <a:srgbClr val="000000"/>
                </a:solidFill>
                <a:cs typeface="Arial" panose="020B0604020202020204" pitchFamily="34" charset="0"/>
              </a:rPr>
              <a:t>intimacy</a:t>
            </a:r>
          </a:p>
        </p:txBody>
      </p:sp>
      <p:sp>
        <p:nvSpPr>
          <p:cNvPr id="2" name="Rectangle 1">
            <a:extLst>
              <a:ext uri="{FF2B5EF4-FFF2-40B4-BE49-F238E27FC236}">
                <a16:creationId xmlns:a16="http://schemas.microsoft.com/office/drawing/2014/main" id="{6C9CD45A-78F4-5F4D-BE0D-AA3FCA1027BA}"/>
              </a:ext>
            </a:extLst>
          </p:cNvPr>
          <p:cNvSpPr/>
          <p:nvPr/>
        </p:nvSpPr>
        <p:spPr>
          <a:xfrm>
            <a:off x="2818006" y="2651919"/>
            <a:ext cx="4543231" cy="646331"/>
          </a:xfrm>
          <a:prstGeom prst="rect">
            <a:avLst/>
          </a:prstGeom>
        </p:spPr>
        <p:txBody>
          <a:bodyPr wrap="none">
            <a:spAutoFit/>
          </a:bodyPr>
          <a:lstStyle/>
          <a:p>
            <a:r>
              <a:rPr lang="en-US" altLang="en-US" sz="3600" dirty="0">
                <a:solidFill>
                  <a:srgbClr val="000000"/>
                </a:solidFill>
                <a:cs typeface="Arial" panose="020B0604020202020204" pitchFamily="34" charset="0"/>
              </a:rPr>
              <a:t>Circle of friendship</a:t>
            </a:r>
            <a:endParaRPr lang="en-US" altLang="en-US" sz="4000" dirty="0">
              <a:solidFill>
                <a:srgbClr val="000000"/>
              </a:solidFill>
              <a:cs typeface="Arial" panose="020B0604020202020204" pitchFamily="34" charset="0"/>
            </a:endParaRPr>
          </a:p>
        </p:txBody>
      </p:sp>
      <p:sp>
        <p:nvSpPr>
          <p:cNvPr id="3" name="Rectangle 2">
            <a:extLst>
              <a:ext uri="{FF2B5EF4-FFF2-40B4-BE49-F238E27FC236}">
                <a16:creationId xmlns:a16="http://schemas.microsoft.com/office/drawing/2014/main" id="{D07BFEF8-81E3-AD4D-9FC0-84CC0C434F2D}"/>
              </a:ext>
            </a:extLst>
          </p:cNvPr>
          <p:cNvSpPr/>
          <p:nvPr/>
        </p:nvSpPr>
        <p:spPr>
          <a:xfrm>
            <a:off x="2587077" y="1892300"/>
            <a:ext cx="5094664" cy="646331"/>
          </a:xfrm>
          <a:prstGeom prst="rect">
            <a:avLst/>
          </a:prstGeom>
        </p:spPr>
        <p:txBody>
          <a:bodyPr wrap="none">
            <a:spAutoFit/>
          </a:bodyPr>
          <a:lstStyle/>
          <a:p>
            <a:r>
              <a:rPr lang="en-US" altLang="en-US" sz="3600" dirty="0">
                <a:solidFill>
                  <a:srgbClr val="000000"/>
                </a:solidFill>
                <a:cs typeface="Arial" panose="020B0604020202020204" pitchFamily="34" charset="0"/>
              </a:rPr>
              <a:t>Circle of participation</a:t>
            </a:r>
            <a:endParaRPr lang="en-US" sz="3600" dirty="0"/>
          </a:p>
        </p:txBody>
      </p:sp>
      <p:sp>
        <p:nvSpPr>
          <p:cNvPr id="4" name="Rectangle 3">
            <a:extLst>
              <a:ext uri="{FF2B5EF4-FFF2-40B4-BE49-F238E27FC236}">
                <a16:creationId xmlns:a16="http://schemas.microsoft.com/office/drawing/2014/main" id="{89B8F4AA-74E9-4942-8031-4E28860E2326}"/>
              </a:ext>
            </a:extLst>
          </p:cNvPr>
          <p:cNvSpPr/>
          <p:nvPr/>
        </p:nvSpPr>
        <p:spPr>
          <a:xfrm>
            <a:off x="2783097" y="1258243"/>
            <a:ext cx="4355680" cy="646331"/>
          </a:xfrm>
          <a:prstGeom prst="rect">
            <a:avLst/>
          </a:prstGeom>
        </p:spPr>
        <p:txBody>
          <a:bodyPr wrap="none">
            <a:spAutoFit/>
          </a:bodyPr>
          <a:lstStyle/>
          <a:p>
            <a:pPr algn="ctr"/>
            <a:r>
              <a:rPr lang="en-US" altLang="en-US" sz="3600" dirty="0">
                <a:solidFill>
                  <a:srgbClr val="000000"/>
                </a:solidFill>
                <a:cs typeface="Arial" panose="020B0604020202020204" pitchFamily="34" charset="0"/>
              </a:rPr>
              <a:t>Circle of exchange</a:t>
            </a:r>
          </a:p>
        </p:txBody>
      </p:sp>
      <p:sp>
        <p:nvSpPr>
          <p:cNvPr id="12" name="TextBox 11">
            <a:extLst>
              <a:ext uri="{FF2B5EF4-FFF2-40B4-BE49-F238E27FC236}">
                <a16:creationId xmlns:a16="http://schemas.microsoft.com/office/drawing/2014/main" id="{AC845C5A-5110-3440-8AEB-2042963F3128}"/>
              </a:ext>
            </a:extLst>
          </p:cNvPr>
          <p:cNvSpPr txBox="1"/>
          <p:nvPr/>
        </p:nvSpPr>
        <p:spPr>
          <a:xfrm>
            <a:off x="-42863" y="-15081"/>
            <a:ext cx="10193337" cy="707886"/>
          </a:xfrm>
          <a:prstGeom prst="rect">
            <a:avLst/>
          </a:prstGeom>
          <a:noFill/>
        </p:spPr>
        <p:txBody>
          <a:bodyPr wrap="square" rtlCol="0">
            <a:spAutoFit/>
          </a:bodyPr>
          <a:lstStyle/>
          <a:p>
            <a:pPr algn="ctr"/>
            <a:r>
              <a:rPr lang="en-US" sz="4000" dirty="0">
                <a:solidFill>
                  <a:srgbClr val="B3C33C"/>
                </a:solidFill>
                <a:latin typeface="Helvetica" pitchFamily="2" charset="0"/>
              </a:rPr>
              <a:t>Relationship Circle</a:t>
            </a:r>
          </a:p>
        </p:txBody>
      </p:sp>
    </p:spTree>
    <p:extLst>
      <p:ext uri="{BB962C8B-B14F-4D97-AF65-F5344CB8AC3E}">
        <p14:creationId xmlns:p14="http://schemas.microsoft.com/office/powerpoint/2010/main" val="413239427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Content Placeholder 3" descr="relationshipmap.pdf">
            <a:extLst>
              <a:ext uri="{FF2B5EF4-FFF2-40B4-BE49-F238E27FC236}">
                <a16:creationId xmlns:a16="http://schemas.microsoft.com/office/drawing/2014/main" id="{C8BEAA28-1EDB-8C4C-980E-11B561A6428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l="-2467" r="-4410"/>
          <a:stretch>
            <a:fillRect/>
          </a:stretch>
        </p:blipFill>
        <p:spPr>
          <a:xfrm>
            <a:off x="1664354" y="1204119"/>
            <a:ext cx="7026275" cy="6431756"/>
          </a:xfrm>
        </p:spPr>
      </p:pic>
      <p:sp>
        <p:nvSpPr>
          <p:cNvPr id="65538" name="TextBox 1">
            <a:extLst>
              <a:ext uri="{FF2B5EF4-FFF2-40B4-BE49-F238E27FC236}">
                <a16:creationId xmlns:a16="http://schemas.microsoft.com/office/drawing/2014/main" id="{6CC8E16F-BE81-BE45-86E1-FE6BFC311775}"/>
              </a:ext>
            </a:extLst>
          </p:cNvPr>
          <p:cNvSpPr txBox="1">
            <a:spLocks noChangeArrowheads="1"/>
          </p:cNvSpPr>
          <p:nvPr/>
        </p:nvSpPr>
        <p:spPr bwMode="auto">
          <a:xfrm>
            <a:off x="4306093" y="1508919"/>
            <a:ext cx="15382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solidFill>
                  <a:srgbClr val="000000"/>
                </a:solidFill>
                <a:latin typeface="Helvetica" pitchFamily="2" charset="0"/>
              </a:rPr>
              <a:t>family</a:t>
            </a:r>
          </a:p>
        </p:txBody>
      </p:sp>
      <p:sp>
        <p:nvSpPr>
          <p:cNvPr id="65539" name="TextBox 3">
            <a:extLst>
              <a:ext uri="{FF2B5EF4-FFF2-40B4-BE49-F238E27FC236}">
                <a16:creationId xmlns:a16="http://schemas.microsoft.com/office/drawing/2014/main" id="{654D1962-22C5-AC41-A852-3B5D3187ECBD}"/>
              </a:ext>
            </a:extLst>
          </p:cNvPr>
          <p:cNvSpPr txBox="1">
            <a:spLocks noChangeArrowheads="1"/>
          </p:cNvSpPr>
          <p:nvPr/>
        </p:nvSpPr>
        <p:spPr bwMode="auto">
          <a:xfrm>
            <a:off x="3551237" y="6698456"/>
            <a:ext cx="3276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dirty="0">
                <a:solidFill>
                  <a:srgbClr val="000000"/>
                </a:solidFill>
                <a:latin typeface="Helvetica" pitchFamily="2" charset="0"/>
              </a:rPr>
              <a:t>Friends and other non-paid supports</a:t>
            </a:r>
          </a:p>
        </p:txBody>
      </p:sp>
      <p:sp>
        <p:nvSpPr>
          <p:cNvPr id="65540" name="TextBox 4">
            <a:extLst>
              <a:ext uri="{FF2B5EF4-FFF2-40B4-BE49-F238E27FC236}">
                <a16:creationId xmlns:a16="http://schemas.microsoft.com/office/drawing/2014/main" id="{9A4BA827-270B-E343-A089-0C9CAA632A88}"/>
              </a:ext>
            </a:extLst>
          </p:cNvPr>
          <p:cNvSpPr txBox="1">
            <a:spLocks noChangeArrowheads="1"/>
          </p:cNvSpPr>
          <p:nvPr/>
        </p:nvSpPr>
        <p:spPr bwMode="auto">
          <a:xfrm>
            <a:off x="381000" y="2982913"/>
            <a:ext cx="1538288"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000000"/>
                </a:solidFill>
                <a:latin typeface="Helvetica" pitchFamily="2" charset="0"/>
              </a:rPr>
              <a:t>work</a:t>
            </a:r>
          </a:p>
          <a:p>
            <a:pPr algn="ctr"/>
            <a:r>
              <a:rPr lang="en-US" altLang="en-US">
                <a:solidFill>
                  <a:srgbClr val="000000"/>
                </a:solidFill>
                <a:latin typeface="Helvetica" pitchFamily="2" charset="0"/>
              </a:rPr>
              <a:t>school</a:t>
            </a:r>
          </a:p>
          <a:p>
            <a:pPr algn="ctr"/>
            <a:r>
              <a:rPr lang="en-US" altLang="en-US">
                <a:solidFill>
                  <a:srgbClr val="000000"/>
                </a:solidFill>
                <a:latin typeface="Helvetica" pitchFamily="2" charset="0"/>
              </a:rPr>
              <a:t>daytime</a:t>
            </a:r>
          </a:p>
        </p:txBody>
      </p:sp>
      <p:sp>
        <p:nvSpPr>
          <p:cNvPr id="65541" name="TextBox 6">
            <a:extLst>
              <a:ext uri="{FF2B5EF4-FFF2-40B4-BE49-F238E27FC236}">
                <a16:creationId xmlns:a16="http://schemas.microsoft.com/office/drawing/2014/main" id="{229A4178-658D-BE46-A0EB-3C2BAF1A2424}"/>
              </a:ext>
            </a:extLst>
          </p:cNvPr>
          <p:cNvSpPr txBox="1">
            <a:spLocks noChangeArrowheads="1"/>
          </p:cNvSpPr>
          <p:nvPr/>
        </p:nvSpPr>
        <p:spPr bwMode="auto">
          <a:xfrm>
            <a:off x="8251825" y="3033713"/>
            <a:ext cx="1766888"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000000"/>
                </a:solidFill>
                <a:latin typeface="Helvetica" pitchFamily="2" charset="0"/>
              </a:rPr>
              <a:t>home and other paid support</a:t>
            </a:r>
          </a:p>
        </p:txBody>
      </p:sp>
      <p:sp>
        <p:nvSpPr>
          <p:cNvPr id="65550" name="TextBox 14">
            <a:extLst>
              <a:ext uri="{FF2B5EF4-FFF2-40B4-BE49-F238E27FC236}">
                <a16:creationId xmlns:a16="http://schemas.microsoft.com/office/drawing/2014/main" id="{3ADDD3F9-CE89-014A-B275-69A1D4DD6F18}"/>
              </a:ext>
            </a:extLst>
          </p:cNvPr>
          <p:cNvSpPr txBox="1">
            <a:spLocks noChangeArrowheads="1"/>
          </p:cNvSpPr>
          <p:nvPr/>
        </p:nvSpPr>
        <p:spPr bwMode="auto">
          <a:xfrm>
            <a:off x="7818438" y="5243513"/>
            <a:ext cx="18415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solidFill>
                <a:srgbClr val="000000"/>
              </a:solidFill>
            </a:endParaRPr>
          </a:p>
        </p:txBody>
      </p:sp>
      <p:sp>
        <p:nvSpPr>
          <p:cNvPr id="8" name="TextBox 7">
            <a:extLst>
              <a:ext uri="{FF2B5EF4-FFF2-40B4-BE49-F238E27FC236}">
                <a16:creationId xmlns:a16="http://schemas.microsoft.com/office/drawing/2014/main" id="{0D394C25-CD6B-B549-8272-AD61AA5B3102}"/>
              </a:ext>
            </a:extLst>
          </p:cNvPr>
          <p:cNvSpPr txBox="1"/>
          <p:nvPr/>
        </p:nvSpPr>
        <p:spPr>
          <a:xfrm>
            <a:off x="-42863" y="-15081"/>
            <a:ext cx="10193337" cy="707886"/>
          </a:xfrm>
          <a:prstGeom prst="rect">
            <a:avLst/>
          </a:prstGeom>
          <a:noFill/>
        </p:spPr>
        <p:txBody>
          <a:bodyPr wrap="square" rtlCol="0">
            <a:spAutoFit/>
          </a:bodyPr>
          <a:lstStyle/>
          <a:p>
            <a:pPr algn="ctr"/>
            <a:r>
              <a:rPr lang="en-US" sz="4000" dirty="0">
                <a:solidFill>
                  <a:srgbClr val="B3C33C"/>
                </a:solidFill>
                <a:latin typeface="Helvetica" pitchFamily="2" charset="0"/>
              </a:rPr>
              <a:t>Relationship Map</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56EAB-F44A-2EAB-7D0D-2CF9F82B54A2}"/>
              </a:ext>
            </a:extLst>
          </p:cNvPr>
          <p:cNvPicPr>
            <a:picLocks noChangeAspect="1"/>
          </p:cNvPicPr>
          <p:nvPr/>
        </p:nvPicPr>
        <p:blipFill>
          <a:blip r:embed="rId2"/>
          <a:stretch>
            <a:fillRect/>
          </a:stretch>
        </p:blipFill>
        <p:spPr>
          <a:xfrm>
            <a:off x="1189037" y="213519"/>
            <a:ext cx="7772400" cy="7162800"/>
          </a:xfrm>
          <a:prstGeom prst="rect">
            <a:avLst/>
          </a:prstGeom>
        </p:spPr>
      </p:pic>
    </p:spTree>
    <p:extLst>
      <p:ext uri="{BB962C8B-B14F-4D97-AF65-F5344CB8AC3E}">
        <p14:creationId xmlns:p14="http://schemas.microsoft.com/office/powerpoint/2010/main" val="4003422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CAE8E5-9F8F-B84A-BE00-6ECE935D0277}"/>
              </a:ext>
            </a:extLst>
          </p:cNvPr>
          <p:cNvSpPr txBox="1"/>
          <p:nvPr/>
        </p:nvSpPr>
        <p:spPr>
          <a:xfrm>
            <a:off x="960437" y="1381126"/>
            <a:ext cx="8229600" cy="6208712"/>
          </a:xfrm>
          <a:prstGeom prst="rect">
            <a:avLst/>
          </a:prstGeom>
          <a:noFill/>
        </p:spPr>
        <p:txBody>
          <a:bodyPr>
            <a:spAutoFit/>
          </a:bodyPr>
          <a:lstStyle/>
          <a:p>
            <a:pPr marL="342900" indent="-342900">
              <a:spcBef>
                <a:spcPts val="900"/>
              </a:spcBef>
              <a:buClr>
                <a:srgbClr val="B3C33C"/>
              </a:buClr>
              <a:buFont typeface="Arial" panose="020B0604020202020204" pitchFamily="34" charset="0"/>
              <a:buChar char="•"/>
              <a:defRPr/>
            </a:pPr>
            <a:r>
              <a:rPr lang="en-US" b="0" dirty="0">
                <a:latin typeface="Helvetica" pitchFamily="2" charset="0"/>
              </a:rPr>
              <a:t>Who in the person’s circle can help connect them to other people in their circle or to new people?</a:t>
            </a:r>
          </a:p>
          <a:p>
            <a:pPr marL="342900" indent="-342900">
              <a:spcBef>
                <a:spcPts val="900"/>
              </a:spcBef>
              <a:buClr>
                <a:srgbClr val="B3C33C"/>
              </a:buClr>
              <a:buFont typeface="Arial" panose="020B0604020202020204" pitchFamily="34" charset="0"/>
              <a:buChar char="•"/>
              <a:defRPr/>
            </a:pPr>
            <a:r>
              <a:rPr lang="en-US" b="0" dirty="0">
                <a:latin typeface="Helvetica" pitchFamily="2" charset="0"/>
              </a:rPr>
              <a:t>Does the information gathered help identify relationships that could be developed and strengthened?</a:t>
            </a:r>
          </a:p>
          <a:p>
            <a:pPr marL="342900" indent="-342900">
              <a:spcBef>
                <a:spcPts val="900"/>
              </a:spcBef>
              <a:buClr>
                <a:srgbClr val="B3C33C"/>
              </a:buClr>
              <a:buFont typeface="Arial" panose="020B0604020202020204" pitchFamily="34" charset="0"/>
              <a:buChar char="•"/>
              <a:defRPr/>
            </a:pPr>
            <a:r>
              <a:rPr lang="en-US" b="0" dirty="0">
                <a:latin typeface="Helvetica" pitchFamily="2" charset="0"/>
              </a:rPr>
              <a:t>Is there a good balance of family, friends, and paid workers in the person’s life?</a:t>
            </a:r>
          </a:p>
          <a:p>
            <a:pPr marL="342900" indent="-342900">
              <a:spcBef>
                <a:spcPts val="900"/>
              </a:spcBef>
              <a:buClr>
                <a:srgbClr val="B3C33C"/>
              </a:buClr>
              <a:buFont typeface="Arial" panose="020B0604020202020204" pitchFamily="34" charset="0"/>
              <a:buChar char="•"/>
              <a:defRPr/>
            </a:pPr>
            <a:r>
              <a:rPr lang="en-US" b="0" dirty="0">
                <a:latin typeface="Helvetica" pitchFamily="2" charset="0"/>
              </a:rPr>
              <a:t>How should we gather the information so it is useful to the person?  Some people prefer to use photos to develop their relationship circle.</a:t>
            </a:r>
          </a:p>
          <a:p>
            <a:pPr marL="342900" indent="-342900">
              <a:spcBef>
                <a:spcPts val="900"/>
              </a:spcBef>
              <a:buClr>
                <a:srgbClr val="B3C33C"/>
              </a:buClr>
              <a:buFont typeface="Arial" panose="020B0604020202020204" pitchFamily="34" charset="0"/>
              <a:buChar char="•"/>
              <a:defRPr/>
            </a:pPr>
            <a:r>
              <a:rPr lang="en-US" b="0" dirty="0">
                <a:latin typeface="Helvetica" pitchFamily="2" charset="0"/>
              </a:rPr>
              <a:t>Are all the people important to the person mentioned in their ISP/Person-</a:t>
            </a:r>
            <a:r>
              <a:rPr lang="en-US" b="0" dirty="0" err="1">
                <a:latin typeface="Helvetica" pitchFamily="2" charset="0"/>
              </a:rPr>
              <a:t>Centred</a:t>
            </a:r>
            <a:r>
              <a:rPr lang="en-US" b="0" dirty="0">
                <a:latin typeface="Helvetica" pitchFamily="2" charset="0"/>
              </a:rPr>
              <a:t> Plan? Have we learned anything new we need to add?</a:t>
            </a:r>
          </a:p>
          <a:p>
            <a:pPr marL="342900" indent="-342900">
              <a:spcBef>
                <a:spcPts val="900"/>
              </a:spcBef>
              <a:buClr>
                <a:srgbClr val="B3C33C"/>
              </a:buClr>
              <a:buFont typeface="Arial" panose="020B0604020202020204" pitchFamily="34" charset="0"/>
              <a:buChar char="•"/>
              <a:defRPr/>
            </a:pPr>
            <a:r>
              <a:rPr lang="en-US" b="0" dirty="0">
                <a:latin typeface="Helvetica" pitchFamily="2" charset="0"/>
              </a:rPr>
              <a:t>Are there any actions we can set based on what we have learned? </a:t>
            </a:r>
          </a:p>
          <a:p>
            <a:pPr>
              <a:buClr>
                <a:srgbClr val="B3C33C"/>
              </a:buClr>
              <a:defRPr/>
            </a:pPr>
            <a:endParaRPr lang="en-US" b="0" dirty="0">
              <a:latin typeface="Helvetica" pitchFamily="2" charset="0"/>
            </a:endParaRPr>
          </a:p>
        </p:txBody>
      </p:sp>
      <p:sp>
        <p:nvSpPr>
          <p:cNvPr id="30723" name="TextBox 2">
            <a:extLst>
              <a:ext uri="{FF2B5EF4-FFF2-40B4-BE49-F238E27FC236}">
                <a16:creationId xmlns:a16="http://schemas.microsoft.com/office/drawing/2014/main" id="{61E901E6-F5EA-CC4A-9943-E3603A0D5283}"/>
              </a:ext>
            </a:extLst>
          </p:cNvPr>
          <p:cNvSpPr txBox="1">
            <a:spLocks noChangeArrowheads="1"/>
          </p:cNvSpPr>
          <p:nvPr/>
        </p:nvSpPr>
        <p:spPr bwMode="auto">
          <a:xfrm>
            <a:off x="0" y="442913"/>
            <a:ext cx="101504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dirty="0">
                <a:solidFill>
                  <a:srgbClr val="C2CD37"/>
                </a:solidFill>
                <a:latin typeface="Helvetica" pitchFamily="2" charset="0"/>
              </a:rPr>
              <a:t>Relationship Circle and Map</a:t>
            </a:r>
          </a:p>
        </p:txBody>
      </p:sp>
      <p:sp>
        <p:nvSpPr>
          <p:cNvPr id="5" name="Rectangle 4">
            <a:extLst>
              <a:ext uri="{FF2B5EF4-FFF2-40B4-BE49-F238E27FC236}">
                <a16:creationId xmlns:a16="http://schemas.microsoft.com/office/drawing/2014/main" id="{D9A46AAD-0B51-0A47-A20D-D718B1DD64F7}"/>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07077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5" descr="C:\Users\Bob\AppData\Local\Microsoft\Windows\Temporary Internet Files\Content.IE5\GVTAFDS9\MC900078794[1].wmf"/>
          <p:cNvPicPr>
            <a:picLocks noChangeAspect="1" noChangeArrowheads="1"/>
          </p:cNvPicPr>
          <p:nvPr/>
        </p:nvPicPr>
        <p:blipFill>
          <a:blip r:embed="rId3" cstate="print"/>
          <a:srcRect/>
          <a:stretch>
            <a:fillRect/>
          </a:stretch>
        </p:blipFill>
        <p:spPr bwMode="auto">
          <a:xfrm>
            <a:off x="595523" y="1478494"/>
            <a:ext cx="2901434" cy="4632849"/>
          </a:xfrm>
          <a:prstGeom prst="rect">
            <a:avLst/>
          </a:prstGeom>
          <a:noFill/>
          <a:ln w="9525">
            <a:noFill/>
            <a:miter lim="800000"/>
            <a:headEnd/>
            <a:tailEnd/>
          </a:ln>
        </p:spPr>
      </p:pic>
      <p:sp>
        <p:nvSpPr>
          <p:cNvPr id="423939" name="Content Placeholder 2"/>
          <p:cNvSpPr>
            <a:spLocks noGrp="1"/>
          </p:cNvSpPr>
          <p:nvPr>
            <p:ph idx="1"/>
          </p:nvPr>
        </p:nvSpPr>
        <p:spPr/>
        <p:txBody>
          <a:bodyPr/>
          <a:lstStyle/>
          <a:p>
            <a:pPr eaLnBrk="1" hangingPunct="1">
              <a:buFont typeface="Arial" pitchFamily="34" charset="0"/>
              <a:buNone/>
            </a:pPr>
            <a:endParaRPr lang="en-US" dirty="0"/>
          </a:p>
          <a:p>
            <a:pPr eaLnBrk="1" hangingPunct="1">
              <a:buFont typeface="Arial" pitchFamily="34" charset="0"/>
              <a:buNone/>
            </a:pPr>
            <a:endParaRPr lang="en-US" dirty="0"/>
          </a:p>
        </p:txBody>
      </p:sp>
      <p:sp>
        <p:nvSpPr>
          <p:cNvPr id="423940" name="Title 1"/>
          <p:cNvSpPr>
            <a:spLocks noGrp="1"/>
          </p:cNvSpPr>
          <p:nvPr>
            <p:ph type="title"/>
          </p:nvPr>
        </p:nvSpPr>
        <p:spPr>
          <a:xfrm>
            <a:off x="0" y="213519"/>
            <a:ext cx="10150474" cy="755615"/>
          </a:xfrm>
        </p:spPr>
        <p:txBody>
          <a:bodyPr/>
          <a:lstStyle/>
          <a:p>
            <a:pPr algn="ctr" eaLnBrk="1" hangingPunct="1"/>
            <a:r>
              <a:rPr lang="en-US" sz="4980" b="1" dirty="0"/>
              <a:t>Learning about Support</a:t>
            </a:r>
          </a:p>
        </p:txBody>
      </p:sp>
      <p:sp>
        <p:nvSpPr>
          <p:cNvPr id="4101" name="AutoShape 10"/>
          <p:cNvSpPr>
            <a:spLocks noChangeAspect="1" noChangeArrowheads="1" noTextEdit="1"/>
          </p:cNvSpPr>
          <p:nvPr/>
        </p:nvSpPr>
        <p:spPr bwMode="auto">
          <a:xfrm>
            <a:off x="6315257" y="375787"/>
            <a:ext cx="2822471" cy="2490415"/>
          </a:xfrm>
          <a:prstGeom prst="rect">
            <a:avLst/>
          </a:prstGeom>
          <a:noFill/>
          <a:ln w="9525">
            <a:noFill/>
            <a:miter lim="800000"/>
            <a:headEnd/>
            <a:tailEnd/>
          </a:ln>
        </p:spPr>
        <p:txBody>
          <a:bodyPr lIns="99561" tIns="49780" rIns="99561" bIns="49780"/>
          <a:lstStyle/>
          <a:p>
            <a:pPr defTabSz="917430">
              <a:defRPr/>
            </a:pPr>
            <a:endParaRPr lang="en-US" sz="2490" dirty="0">
              <a:solidFill>
                <a:prstClr val="black"/>
              </a:solidFill>
              <a:latin typeface="Arial" charset="0"/>
              <a:ea typeface="MS PGothic" pitchFamily="34" charset="-128"/>
              <a:cs typeface="Arial" charset="0"/>
            </a:endParaRPr>
          </a:p>
        </p:txBody>
      </p:sp>
      <p:sp>
        <p:nvSpPr>
          <p:cNvPr id="4102" name="Freeform 17"/>
          <p:cNvSpPr>
            <a:spLocks/>
          </p:cNvSpPr>
          <p:nvPr/>
        </p:nvSpPr>
        <p:spPr bwMode="auto">
          <a:xfrm>
            <a:off x="2833864" y="3609869"/>
            <a:ext cx="121062" cy="131439"/>
          </a:xfrm>
          <a:custGeom>
            <a:avLst/>
            <a:gdLst>
              <a:gd name="T0" fmla="*/ 0 w 141"/>
              <a:gd name="T1" fmla="*/ 11261 h 150"/>
              <a:gd name="T2" fmla="*/ 1576 w 141"/>
              <a:gd name="T3" fmla="*/ 15282 h 150"/>
              <a:gd name="T4" fmla="*/ 3152 w 141"/>
              <a:gd name="T5" fmla="*/ 24130 h 150"/>
              <a:gd name="T6" fmla="*/ 5517 w 141"/>
              <a:gd name="T7" fmla="*/ 36999 h 150"/>
              <a:gd name="T8" fmla="*/ 10246 w 141"/>
              <a:gd name="T9" fmla="*/ 53890 h 150"/>
              <a:gd name="T10" fmla="*/ 15762 w 141"/>
              <a:gd name="T11" fmla="*/ 69977 h 150"/>
              <a:gd name="T12" fmla="*/ 22067 w 141"/>
              <a:gd name="T13" fmla="*/ 86064 h 150"/>
              <a:gd name="T14" fmla="*/ 29160 w 141"/>
              <a:gd name="T15" fmla="*/ 99737 h 150"/>
              <a:gd name="T16" fmla="*/ 37830 w 141"/>
              <a:gd name="T17" fmla="*/ 110194 h 150"/>
              <a:gd name="T18" fmla="*/ 48075 w 141"/>
              <a:gd name="T19" fmla="*/ 116628 h 150"/>
              <a:gd name="T20" fmla="*/ 59109 w 141"/>
              <a:gd name="T21" fmla="*/ 119846 h 150"/>
              <a:gd name="T22" fmla="*/ 69355 w 141"/>
              <a:gd name="T23" fmla="*/ 120650 h 150"/>
              <a:gd name="T24" fmla="*/ 80388 w 141"/>
              <a:gd name="T25" fmla="*/ 119041 h 150"/>
              <a:gd name="T26" fmla="*/ 89058 w 141"/>
              <a:gd name="T27" fmla="*/ 115824 h 150"/>
              <a:gd name="T28" fmla="*/ 96939 w 141"/>
              <a:gd name="T29" fmla="*/ 110194 h 150"/>
              <a:gd name="T30" fmla="*/ 103244 w 141"/>
              <a:gd name="T31" fmla="*/ 102955 h 150"/>
              <a:gd name="T32" fmla="*/ 106396 w 141"/>
              <a:gd name="T33" fmla="*/ 93303 h 150"/>
              <a:gd name="T34" fmla="*/ 111125 w 141"/>
              <a:gd name="T35" fmla="*/ 63542 h 150"/>
              <a:gd name="T36" fmla="*/ 110337 w 141"/>
              <a:gd name="T37" fmla="*/ 32173 h 150"/>
              <a:gd name="T38" fmla="*/ 108761 w 141"/>
              <a:gd name="T39" fmla="*/ 8848 h 150"/>
              <a:gd name="T40" fmla="*/ 106396 w 141"/>
              <a:gd name="T41" fmla="*/ 0 h 150"/>
              <a:gd name="T42" fmla="*/ 105608 w 141"/>
              <a:gd name="T43" fmla="*/ 804 h 150"/>
              <a:gd name="T44" fmla="*/ 103244 w 141"/>
              <a:gd name="T45" fmla="*/ 4022 h 150"/>
              <a:gd name="T46" fmla="*/ 99303 w 141"/>
              <a:gd name="T47" fmla="*/ 8848 h 150"/>
              <a:gd name="T48" fmla="*/ 93786 w 141"/>
              <a:gd name="T49" fmla="*/ 13674 h 150"/>
              <a:gd name="T50" fmla="*/ 86693 w 141"/>
              <a:gd name="T51" fmla="*/ 18500 h 150"/>
              <a:gd name="T52" fmla="*/ 79600 w 141"/>
              <a:gd name="T53" fmla="*/ 23326 h 150"/>
              <a:gd name="T54" fmla="*/ 70931 w 141"/>
              <a:gd name="T55" fmla="*/ 27347 h 150"/>
              <a:gd name="T56" fmla="*/ 62262 w 141"/>
              <a:gd name="T57" fmla="*/ 28152 h 150"/>
              <a:gd name="T58" fmla="*/ 52016 w 141"/>
              <a:gd name="T59" fmla="*/ 27347 h 150"/>
              <a:gd name="T60" fmla="*/ 41770 w 141"/>
              <a:gd name="T61" fmla="*/ 24934 h 150"/>
              <a:gd name="T62" fmla="*/ 31525 w 141"/>
              <a:gd name="T63" fmla="*/ 22521 h 150"/>
              <a:gd name="T64" fmla="*/ 22067 w 141"/>
              <a:gd name="T65" fmla="*/ 20108 h 150"/>
              <a:gd name="T66" fmla="*/ 13398 w 141"/>
              <a:gd name="T67" fmla="*/ 16891 h 150"/>
              <a:gd name="T68" fmla="*/ 6305 w 141"/>
              <a:gd name="T69" fmla="*/ 14478 h 150"/>
              <a:gd name="T70" fmla="*/ 2364 w 141"/>
              <a:gd name="T71" fmla="*/ 12869 h 150"/>
              <a:gd name="T72" fmla="*/ 0 w 141"/>
              <a:gd name="T73" fmla="*/ 11261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1"/>
              <a:gd name="T112" fmla="*/ 0 h 150"/>
              <a:gd name="T113" fmla="*/ 141 w 141"/>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1" h="150">
                <a:moveTo>
                  <a:pt x="0" y="14"/>
                </a:moveTo>
                <a:lnTo>
                  <a:pt x="2" y="19"/>
                </a:lnTo>
                <a:lnTo>
                  <a:pt x="4" y="30"/>
                </a:lnTo>
                <a:lnTo>
                  <a:pt x="7" y="46"/>
                </a:lnTo>
                <a:lnTo>
                  <a:pt x="13" y="67"/>
                </a:lnTo>
                <a:lnTo>
                  <a:pt x="20" y="87"/>
                </a:lnTo>
                <a:lnTo>
                  <a:pt x="28" y="107"/>
                </a:lnTo>
                <a:lnTo>
                  <a:pt x="37" y="124"/>
                </a:lnTo>
                <a:lnTo>
                  <a:pt x="48" y="137"/>
                </a:lnTo>
                <a:lnTo>
                  <a:pt x="61" y="145"/>
                </a:lnTo>
                <a:lnTo>
                  <a:pt x="75" y="149"/>
                </a:lnTo>
                <a:lnTo>
                  <a:pt x="88" y="150"/>
                </a:lnTo>
                <a:lnTo>
                  <a:pt x="102" y="148"/>
                </a:lnTo>
                <a:lnTo>
                  <a:pt x="113" y="144"/>
                </a:lnTo>
                <a:lnTo>
                  <a:pt x="123" y="137"/>
                </a:lnTo>
                <a:lnTo>
                  <a:pt x="131" y="128"/>
                </a:lnTo>
                <a:lnTo>
                  <a:pt x="135" y="116"/>
                </a:lnTo>
                <a:lnTo>
                  <a:pt x="141" y="79"/>
                </a:lnTo>
                <a:lnTo>
                  <a:pt x="140" y="40"/>
                </a:lnTo>
                <a:lnTo>
                  <a:pt x="138" y="11"/>
                </a:lnTo>
                <a:lnTo>
                  <a:pt x="135" y="0"/>
                </a:lnTo>
                <a:lnTo>
                  <a:pt x="134" y="1"/>
                </a:lnTo>
                <a:lnTo>
                  <a:pt x="131" y="5"/>
                </a:lnTo>
                <a:lnTo>
                  <a:pt x="126" y="11"/>
                </a:lnTo>
                <a:lnTo>
                  <a:pt x="119" y="17"/>
                </a:lnTo>
                <a:lnTo>
                  <a:pt x="110" y="23"/>
                </a:lnTo>
                <a:lnTo>
                  <a:pt x="101" y="29"/>
                </a:lnTo>
                <a:lnTo>
                  <a:pt x="90" y="34"/>
                </a:lnTo>
                <a:lnTo>
                  <a:pt x="79" y="35"/>
                </a:lnTo>
                <a:lnTo>
                  <a:pt x="66" y="34"/>
                </a:lnTo>
                <a:lnTo>
                  <a:pt x="53" y="31"/>
                </a:lnTo>
                <a:lnTo>
                  <a:pt x="40" y="28"/>
                </a:lnTo>
                <a:lnTo>
                  <a:pt x="28" y="25"/>
                </a:lnTo>
                <a:lnTo>
                  <a:pt x="17" y="21"/>
                </a:lnTo>
                <a:lnTo>
                  <a:pt x="8" y="18"/>
                </a:lnTo>
                <a:lnTo>
                  <a:pt x="3" y="16"/>
                </a:lnTo>
                <a:lnTo>
                  <a:pt x="0" y="14"/>
                </a:lnTo>
                <a:close/>
              </a:path>
            </a:pathLst>
          </a:custGeom>
          <a:solidFill>
            <a:srgbClr val="FFFFFF"/>
          </a:solidFill>
          <a:ln w="9525">
            <a:noFill/>
            <a:round/>
            <a:headEnd/>
            <a:tailEnd/>
          </a:ln>
        </p:spPr>
        <p:txBody>
          <a:bodyPr lIns="99561" tIns="49780" rIns="99561" bIns="49780"/>
          <a:lstStyle/>
          <a:p>
            <a:pPr defTabSz="917430">
              <a:defRPr/>
            </a:pPr>
            <a:endParaRPr lang="en-US" sz="2490" dirty="0">
              <a:solidFill>
                <a:prstClr val="black"/>
              </a:solidFill>
              <a:latin typeface="Arial" charset="0"/>
              <a:ea typeface="MS PGothic" pitchFamily="34" charset="-128"/>
              <a:cs typeface="Arial" charset="0"/>
            </a:endParaRPr>
          </a:p>
        </p:txBody>
      </p:sp>
      <p:sp>
        <p:nvSpPr>
          <p:cNvPr id="4103" name="Freeform 18"/>
          <p:cNvSpPr>
            <a:spLocks/>
          </p:cNvSpPr>
          <p:nvPr/>
        </p:nvSpPr>
        <p:spPr bwMode="auto">
          <a:xfrm>
            <a:off x="2999900" y="3525125"/>
            <a:ext cx="107226" cy="193699"/>
          </a:xfrm>
          <a:custGeom>
            <a:avLst/>
            <a:gdLst>
              <a:gd name="T0" fmla="*/ 0 w 124"/>
              <a:gd name="T1" fmla="*/ 55812 h 223"/>
              <a:gd name="T2" fmla="*/ 794 w 124"/>
              <a:gd name="T3" fmla="*/ 61393 h 223"/>
              <a:gd name="T4" fmla="*/ 3175 w 124"/>
              <a:gd name="T5" fmla="*/ 74150 h 223"/>
              <a:gd name="T6" fmla="*/ 7144 w 124"/>
              <a:gd name="T7" fmla="*/ 93285 h 223"/>
              <a:gd name="T8" fmla="*/ 12700 w 124"/>
              <a:gd name="T9" fmla="*/ 114813 h 223"/>
              <a:gd name="T10" fmla="*/ 18256 w 124"/>
              <a:gd name="T11" fmla="*/ 136340 h 223"/>
              <a:gd name="T12" fmla="*/ 23813 w 124"/>
              <a:gd name="T13" fmla="*/ 156273 h 223"/>
              <a:gd name="T14" fmla="*/ 29369 w 124"/>
              <a:gd name="T15" fmla="*/ 170624 h 223"/>
              <a:gd name="T16" fmla="*/ 33338 w 124"/>
              <a:gd name="T17" fmla="*/ 177800 h 223"/>
              <a:gd name="T18" fmla="*/ 38100 w 124"/>
              <a:gd name="T19" fmla="*/ 173813 h 223"/>
              <a:gd name="T20" fmla="*/ 38100 w 124"/>
              <a:gd name="T21" fmla="*/ 159462 h 223"/>
              <a:gd name="T22" fmla="*/ 35719 w 124"/>
              <a:gd name="T23" fmla="*/ 143516 h 223"/>
              <a:gd name="T24" fmla="*/ 33338 w 124"/>
              <a:gd name="T25" fmla="*/ 136340 h 223"/>
              <a:gd name="T26" fmla="*/ 34131 w 124"/>
              <a:gd name="T27" fmla="*/ 136340 h 223"/>
              <a:gd name="T28" fmla="*/ 36513 w 124"/>
              <a:gd name="T29" fmla="*/ 134745 h 223"/>
              <a:gd name="T30" fmla="*/ 38894 w 124"/>
              <a:gd name="T31" fmla="*/ 133151 h 223"/>
              <a:gd name="T32" fmla="*/ 42863 w 124"/>
              <a:gd name="T33" fmla="*/ 129164 h 223"/>
              <a:gd name="T34" fmla="*/ 47625 w 124"/>
              <a:gd name="T35" fmla="*/ 125975 h 223"/>
              <a:gd name="T36" fmla="*/ 53181 w 124"/>
              <a:gd name="T37" fmla="*/ 120394 h 223"/>
              <a:gd name="T38" fmla="*/ 57944 w 124"/>
              <a:gd name="T39" fmla="*/ 114015 h 223"/>
              <a:gd name="T40" fmla="*/ 65881 w 124"/>
              <a:gd name="T41" fmla="*/ 106839 h 223"/>
              <a:gd name="T42" fmla="*/ 72231 w 124"/>
              <a:gd name="T43" fmla="*/ 99664 h 223"/>
              <a:gd name="T44" fmla="*/ 78581 w 124"/>
              <a:gd name="T45" fmla="*/ 91691 h 223"/>
              <a:gd name="T46" fmla="*/ 84138 w 124"/>
              <a:gd name="T47" fmla="*/ 83717 h 223"/>
              <a:gd name="T48" fmla="*/ 89694 w 124"/>
              <a:gd name="T49" fmla="*/ 76542 h 223"/>
              <a:gd name="T50" fmla="*/ 92869 w 124"/>
              <a:gd name="T51" fmla="*/ 70163 h 223"/>
              <a:gd name="T52" fmla="*/ 96044 w 124"/>
              <a:gd name="T53" fmla="*/ 66177 h 223"/>
              <a:gd name="T54" fmla="*/ 97631 w 124"/>
              <a:gd name="T55" fmla="*/ 62190 h 223"/>
              <a:gd name="T56" fmla="*/ 98425 w 124"/>
              <a:gd name="T57" fmla="*/ 61393 h 223"/>
              <a:gd name="T58" fmla="*/ 72231 w 124"/>
              <a:gd name="T59" fmla="*/ 0 h 223"/>
              <a:gd name="T60" fmla="*/ 71438 w 124"/>
              <a:gd name="T61" fmla="*/ 797 h 223"/>
              <a:gd name="T62" fmla="*/ 69056 w 124"/>
              <a:gd name="T63" fmla="*/ 3987 h 223"/>
              <a:gd name="T64" fmla="*/ 65881 w 124"/>
              <a:gd name="T65" fmla="*/ 7176 h 223"/>
              <a:gd name="T66" fmla="*/ 60325 w 124"/>
              <a:gd name="T67" fmla="*/ 11960 h 223"/>
              <a:gd name="T68" fmla="*/ 54769 w 124"/>
              <a:gd name="T69" fmla="*/ 17541 h 223"/>
              <a:gd name="T70" fmla="*/ 48419 w 124"/>
              <a:gd name="T71" fmla="*/ 22325 h 223"/>
              <a:gd name="T72" fmla="*/ 42069 w 124"/>
              <a:gd name="T73" fmla="*/ 28703 h 223"/>
              <a:gd name="T74" fmla="*/ 34131 w 124"/>
              <a:gd name="T75" fmla="*/ 34284 h 223"/>
              <a:gd name="T76" fmla="*/ 26194 w 124"/>
              <a:gd name="T77" fmla="*/ 40663 h 223"/>
              <a:gd name="T78" fmla="*/ 19050 w 124"/>
              <a:gd name="T79" fmla="*/ 45447 h 223"/>
              <a:gd name="T80" fmla="*/ 13494 w 124"/>
              <a:gd name="T81" fmla="*/ 48636 h 223"/>
              <a:gd name="T82" fmla="*/ 7938 w 124"/>
              <a:gd name="T83" fmla="*/ 51825 h 223"/>
              <a:gd name="T84" fmla="*/ 3969 w 124"/>
              <a:gd name="T85" fmla="*/ 54217 h 223"/>
              <a:gd name="T86" fmla="*/ 1588 w 124"/>
              <a:gd name="T87" fmla="*/ 55014 h 223"/>
              <a:gd name="T88" fmla="*/ 794 w 124"/>
              <a:gd name="T89" fmla="*/ 55812 h 223"/>
              <a:gd name="T90" fmla="*/ 0 w 124"/>
              <a:gd name="T91" fmla="*/ 55812 h 2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4"/>
              <a:gd name="T139" fmla="*/ 0 h 223"/>
              <a:gd name="T140" fmla="*/ 124 w 124"/>
              <a:gd name="T141" fmla="*/ 223 h 22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4" h="223">
                <a:moveTo>
                  <a:pt x="0" y="70"/>
                </a:moveTo>
                <a:lnTo>
                  <a:pt x="1" y="77"/>
                </a:lnTo>
                <a:lnTo>
                  <a:pt x="4" y="93"/>
                </a:lnTo>
                <a:lnTo>
                  <a:pt x="9" y="117"/>
                </a:lnTo>
                <a:lnTo>
                  <a:pt x="16" y="144"/>
                </a:lnTo>
                <a:lnTo>
                  <a:pt x="23" y="171"/>
                </a:lnTo>
                <a:lnTo>
                  <a:pt x="30" y="196"/>
                </a:lnTo>
                <a:lnTo>
                  <a:pt x="37" y="214"/>
                </a:lnTo>
                <a:lnTo>
                  <a:pt x="42" y="223"/>
                </a:lnTo>
                <a:lnTo>
                  <a:pt x="48" y="218"/>
                </a:lnTo>
                <a:lnTo>
                  <a:pt x="48" y="200"/>
                </a:lnTo>
                <a:lnTo>
                  <a:pt x="45" y="180"/>
                </a:lnTo>
                <a:lnTo>
                  <a:pt x="42" y="171"/>
                </a:lnTo>
                <a:lnTo>
                  <a:pt x="43" y="171"/>
                </a:lnTo>
                <a:lnTo>
                  <a:pt x="46" y="169"/>
                </a:lnTo>
                <a:lnTo>
                  <a:pt x="49" y="167"/>
                </a:lnTo>
                <a:lnTo>
                  <a:pt x="54" y="162"/>
                </a:lnTo>
                <a:lnTo>
                  <a:pt x="60" y="158"/>
                </a:lnTo>
                <a:lnTo>
                  <a:pt x="67" y="151"/>
                </a:lnTo>
                <a:lnTo>
                  <a:pt x="73" y="143"/>
                </a:lnTo>
                <a:lnTo>
                  <a:pt x="83" y="134"/>
                </a:lnTo>
                <a:lnTo>
                  <a:pt x="91" y="125"/>
                </a:lnTo>
                <a:lnTo>
                  <a:pt x="99" y="115"/>
                </a:lnTo>
                <a:lnTo>
                  <a:pt x="106" y="105"/>
                </a:lnTo>
                <a:lnTo>
                  <a:pt x="113" y="96"/>
                </a:lnTo>
                <a:lnTo>
                  <a:pt x="117" y="88"/>
                </a:lnTo>
                <a:lnTo>
                  <a:pt x="121" y="83"/>
                </a:lnTo>
                <a:lnTo>
                  <a:pt x="123" y="78"/>
                </a:lnTo>
                <a:lnTo>
                  <a:pt x="124" y="77"/>
                </a:lnTo>
                <a:lnTo>
                  <a:pt x="91" y="0"/>
                </a:lnTo>
                <a:lnTo>
                  <a:pt x="90" y="1"/>
                </a:lnTo>
                <a:lnTo>
                  <a:pt x="87" y="5"/>
                </a:lnTo>
                <a:lnTo>
                  <a:pt x="83" y="9"/>
                </a:lnTo>
                <a:lnTo>
                  <a:pt x="76" y="15"/>
                </a:lnTo>
                <a:lnTo>
                  <a:pt x="69" y="22"/>
                </a:lnTo>
                <a:lnTo>
                  <a:pt x="61" y="28"/>
                </a:lnTo>
                <a:lnTo>
                  <a:pt x="53" y="36"/>
                </a:lnTo>
                <a:lnTo>
                  <a:pt x="43" y="43"/>
                </a:lnTo>
                <a:lnTo>
                  <a:pt x="33" y="51"/>
                </a:lnTo>
                <a:lnTo>
                  <a:pt x="24" y="57"/>
                </a:lnTo>
                <a:lnTo>
                  <a:pt x="17" y="61"/>
                </a:lnTo>
                <a:lnTo>
                  <a:pt x="10" y="65"/>
                </a:lnTo>
                <a:lnTo>
                  <a:pt x="5" y="68"/>
                </a:lnTo>
                <a:lnTo>
                  <a:pt x="2" y="69"/>
                </a:lnTo>
                <a:lnTo>
                  <a:pt x="1" y="70"/>
                </a:lnTo>
                <a:lnTo>
                  <a:pt x="0" y="70"/>
                </a:lnTo>
                <a:close/>
              </a:path>
            </a:pathLst>
          </a:custGeom>
          <a:solidFill>
            <a:srgbClr val="FFFFFF"/>
          </a:solidFill>
          <a:ln w="9525">
            <a:noFill/>
            <a:round/>
            <a:headEnd/>
            <a:tailEnd/>
          </a:ln>
        </p:spPr>
        <p:txBody>
          <a:bodyPr lIns="99561" tIns="49780" rIns="99561" bIns="49780"/>
          <a:lstStyle/>
          <a:p>
            <a:pPr defTabSz="917430">
              <a:defRPr/>
            </a:pPr>
            <a:endParaRPr lang="en-US" sz="2490" dirty="0">
              <a:solidFill>
                <a:prstClr val="black"/>
              </a:solidFill>
              <a:latin typeface="Arial" charset="0"/>
              <a:ea typeface="MS PGothic" pitchFamily="34" charset="-128"/>
              <a:cs typeface="Arial" charset="0"/>
            </a:endParaRPr>
          </a:p>
        </p:txBody>
      </p:sp>
      <p:sp>
        <p:nvSpPr>
          <p:cNvPr id="4104" name="TextBox 24"/>
          <p:cNvSpPr txBox="1">
            <a:spLocks noChangeArrowheads="1"/>
          </p:cNvSpPr>
          <p:nvPr/>
        </p:nvSpPr>
        <p:spPr bwMode="auto">
          <a:xfrm>
            <a:off x="2003725" y="5787253"/>
            <a:ext cx="201133" cy="498101"/>
          </a:xfrm>
          <a:prstGeom prst="rect">
            <a:avLst/>
          </a:prstGeom>
          <a:noFill/>
          <a:ln w="9525">
            <a:noFill/>
            <a:miter lim="800000"/>
            <a:headEnd/>
            <a:tailEnd/>
          </a:ln>
        </p:spPr>
        <p:txBody>
          <a:bodyPr wrap="none" lIns="99561" tIns="49780" rIns="99561" bIns="49780">
            <a:spAutoFit/>
          </a:bodyPr>
          <a:lstStyle/>
          <a:p>
            <a:pPr defTabSz="917430">
              <a:defRPr/>
            </a:pPr>
            <a:endParaRPr lang="en-US" sz="2490" dirty="0">
              <a:solidFill>
                <a:prstClr val="black"/>
              </a:solidFill>
              <a:latin typeface="Arial" charset="0"/>
              <a:ea typeface="MS PGothic" pitchFamily="34" charset="-128"/>
              <a:cs typeface="Arial" charset="0"/>
            </a:endParaRPr>
          </a:p>
        </p:txBody>
      </p:sp>
      <p:sp>
        <p:nvSpPr>
          <p:cNvPr id="28" name="TextBox 27"/>
          <p:cNvSpPr txBox="1">
            <a:spLocks noChangeArrowheads="1"/>
          </p:cNvSpPr>
          <p:nvPr/>
        </p:nvSpPr>
        <p:spPr bwMode="auto">
          <a:xfrm>
            <a:off x="7248464" y="1563199"/>
            <a:ext cx="1940605" cy="935585"/>
          </a:xfrm>
          <a:prstGeom prst="rect">
            <a:avLst/>
          </a:prstGeom>
          <a:noFill/>
          <a:ln w="9525">
            <a:noFill/>
            <a:miter lim="800000"/>
            <a:headEnd/>
            <a:tailEnd/>
          </a:ln>
        </p:spPr>
        <p:txBody>
          <a:bodyPr wrap="square" lIns="99561" tIns="49780" rIns="99561" bIns="49780">
            <a:spAutoFit/>
          </a:bodyPr>
          <a:lstStyle/>
          <a:p>
            <a:pPr defTabSz="917430">
              <a:defRPr/>
            </a:pPr>
            <a:r>
              <a:rPr lang="en-US" sz="2615" dirty="0">
                <a:solidFill>
                  <a:srgbClr val="C00000"/>
                </a:solidFill>
                <a:cs typeface="Arial" charset="0"/>
              </a:rPr>
              <a:t>Power  Over</a:t>
            </a:r>
          </a:p>
        </p:txBody>
      </p:sp>
      <p:sp>
        <p:nvSpPr>
          <p:cNvPr id="29" name="TextBox 28"/>
          <p:cNvSpPr txBox="1">
            <a:spLocks noChangeArrowheads="1"/>
          </p:cNvSpPr>
          <p:nvPr/>
        </p:nvSpPr>
        <p:spPr bwMode="auto">
          <a:xfrm>
            <a:off x="530449" y="3327125"/>
            <a:ext cx="1953556" cy="935585"/>
          </a:xfrm>
          <a:prstGeom prst="rect">
            <a:avLst/>
          </a:prstGeom>
          <a:noFill/>
          <a:ln w="9525">
            <a:noFill/>
            <a:miter lim="800000"/>
            <a:headEnd/>
            <a:tailEnd/>
          </a:ln>
        </p:spPr>
        <p:txBody>
          <a:bodyPr wrap="square" lIns="99561" tIns="49780" rIns="99561" bIns="49780">
            <a:spAutoFit/>
          </a:bodyPr>
          <a:lstStyle/>
          <a:p>
            <a:pPr defTabSz="917430">
              <a:defRPr/>
            </a:pPr>
            <a:r>
              <a:rPr lang="en-US" sz="2615" dirty="0">
                <a:solidFill>
                  <a:srgbClr val="B3C33C"/>
                </a:solidFill>
                <a:cs typeface="Arial" charset="0"/>
              </a:rPr>
              <a:t>Power  With</a:t>
            </a:r>
          </a:p>
        </p:txBody>
      </p:sp>
      <p:pic>
        <p:nvPicPr>
          <p:cNvPr id="423948" name="Picture 9" descr="C:\Users\Bob\AppData\Local\Microsoft\Windows\Temporary Internet Files\Content.IE5\GCUIGQMH\MC900078739[1].wmf"/>
          <p:cNvPicPr>
            <a:picLocks noChangeAspect="1" noChangeArrowheads="1"/>
          </p:cNvPicPr>
          <p:nvPr/>
        </p:nvPicPr>
        <p:blipFill>
          <a:blip r:embed="rId4" cstate="print"/>
          <a:srcRect/>
          <a:stretch>
            <a:fillRect/>
          </a:stretch>
        </p:blipFill>
        <p:spPr bwMode="auto">
          <a:xfrm flipH="1">
            <a:off x="8136598" y="2520521"/>
            <a:ext cx="1665236" cy="3484378"/>
          </a:xfrm>
          <a:prstGeom prst="rect">
            <a:avLst/>
          </a:prstGeom>
          <a:noFill/>
          <a:ln w="9525">
            <a:noFill/>
            <a:miter lim="800000"/>
            <a:headEnd/>
            <a:tailEnd/>
          </a:ln>
        </p:spPr>
      </p:pic>
      <p:pic>
        <p:nvPicPr>
          <p:cNvPr id="423949" name="Picture 11" descr="C:\Users\Bob\AppData\Local\Microsoft\Windows\Temporary Internet Files\Content.IE5\GCUIGQMH\MC900078709[1].wmf"/>
          <p:cNvPicPr>
            <a:picLocks noChangeAspect="1" noChangeArrowheads="1"/>
          </p:cNvPicPr>
          <p:nvPr/>
        </p:nvPicPr>
        <p:blipFill>
          <a:blip r:embed="rId5" cstate="print"/>
          <a:srcRect/>
          <a:stretch>
            <a:fillRect/>
          </a:stretch>
        </p:blipFill>
        <p:spPr bwMode="auto">
          <a:xfrm>
            <a:off x="5097202" y="1608076"/>
            <a:ext cx="2976636" cy="4428227"/>
          </a:xfrm>
          <a:prstGeom prst="rect">
            <a:avLst/>
          </a:prstGeom>
          <a:noFill/>
          <a:ln w="9525">
            <a:noFill/>
            <a:miter lim="800000"/>
            <a:headEnd/>
            <a:tailEnd/>
          </a:ln>
        </p:spPr>
      </p:pic>
      <p:sp>
        <p:nvSpPr>
          <p:cNvPr id="2" name="TextBox 1">
            <a:extLst>
              <a:ext uri="{FF2B5EF4-FFF2-40B4-BE49-F238E27FC236}">
                <a16:creationId xmlns:a16="http://schemas.microsoft.com/office/drawing/2014/main" id="{8D906243-F433-8546-802D-CCB2E5548483}"/>
              </a:ext>
            </a:extLst>
          </p:cNvPr>
          <p:cNvSpPr txBox="1"/>
          <p:nvPr/>
        </p:nvSpPr>
        <p:spPr>
          <a:xfrm>
            <a:off x="2332037" y="6240522"/>
            <a:ext cx="5304465" cy="830997"/>
          </a:xfrm>
          <a:prstGeom prst="rect">
            <a:avLst/>
          </a:prstGeom>
          <a:noFill/>
        </p:spPr>
        <p:txBody>
          <a:bodyPr wrap="none" rtlCol="0">
            <a:spAutoFit/>
          </a:bodyPr>
          <a:lstStyle/>
          <a:p>
            <a:r>
              <a:rPr lang="en-US" sz="4800" dirty="0">
                <a:solidFill>
                  <a:srgbClr val="B3C33C"/>
                </a:solidFill>
                <a:latin typeface="+mn-lt"/>
              </a:rPr>
              <a:t>Supporting vs Fixing</a:t>
            </a:r>
          </a:p>
        </p:txBody>
      </p:sp>
      <p:sp>
        <p:nvSpPr>
          <p:cNvPr id="3" name="Rectangle 2">
            <a:extLst>
              <a:ext uri="{FF2B5EF4-FFF2-40B4-BE49-F238E27FC236}">
                <a16:creationId xmlns:a16="http://schemas.microsoft.com/office/drawing/2014/main" id="{224A6F17-113E-C047-B171-C9F0BDE91371}"/>
              </a:ext>
            </a:extLst>
          </p:cNvPr>
          <p:cNvSpPr/>
          <p:nvPr/>
        </p:nvSpPr>
        <p:spPr>
          <a:xfrm>
            <a:off x="6065837" y="2498784"/>
            <a:ext cx="249420" cy="3674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A64EBA5-E675-B34E-A968-6A826C7E21A6}"/>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014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barn(inVertical)">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barn(inVertical)">
                                      <p:cBhvr>
                                        <p:cTn id="1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1E66D2-DE52-2D48-B25E-E3AA1CAA6B65}"/>
              </a:ext>
            </a:extLst>
          </p:cNvPr>
          <p:cNvSpPr txBox="1"/>
          <p:nvPr/>
        </p:nvSpPr>
        <p:spPr>
          <a:xfrm>
            <a:off x="1778822" y="0"/>
            <a:ext cx="6592830" cy="1015663"/>
          </a:xfrm>
          <a:prstGeom prst="rect">
            <a:avLst/>
          </a:prstGeom>
          <a:noFill/>
        </p:spPr>
        <p:txBody>
          <a:bodyPr wrap="none" rtlCol="0">
            <a:spAutoFit/>
          </a:bodyPr>
          <a:lstStyle/>
          <a:p>
            <a:r>
              <a:rPr lang="en-US" sz="6000" dirty="0">
                <a:solidFill>
                  <a:srgbClr val="B3C33C"/>
                </a:solidFill>
                <a:latin typeface="+mn-lt"/>
              </a:rPr>
              <a:t>Supporting vs Fixing</a:t>
            </a:r>
          </a:p>
        </p:txBody>
      </p:sp>
      <p:pic>
        <p:nvPicPr>
          <p:cNvPr id="3" name="its not about the nail-2.mp4" descr="its not about the nail-2.mp4">
            <a:hlinkClick r:id="" action="ppaction://media"/>
            <a:extLst>
              <a:ext uri="{FF2B5EF4-FFF2-40B4-BE49-F238E27FC236}">
                <a16:creationId xmlns:a16="http://schemas.microsoft.com/office/drawing/2014/main" id="{36A46154-3C64-9242-9E09-9CD0AFF412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39800"/>
            <a:ext cx="10150475" cy="5710238"/>
          </a:xfrm>
          <a:prstGeom prst="rect">
            <a:avLst/>
          </a:prstGeom>
        </p:spPr>
      </p:pic>
    </p:spTree>
    <p:extLst>
      <p:ext uri="{BB962C8B-B14F-4D97-AF65-F5344CB8AC3E}">
        <p14:creationId xmlns:p14="http://schemas.microsoft.com/office/powerpoint/2010/main" val="12751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nvSpPr>
        <p:spPr bwMode="auto">
          <a:xfrm>
            <a:off x="258763" y="1771650"/>
            <a:ext cx="9539287" cy="4975225"/>
          </a:xfrm>
          <a:prstGeom prst="rect">
            <a:avLst/>
          </a:prstGeom>
          <a:noFill/>
          <a:ln w="9525">
            <a:noFill/>
            <a:miter lim="800000"/>
            <a:headEnd/>
            <a:tailEnd/>
          </a:ln>
        </p:spPr>
        <p:txBody>
          <a:bodyPr lIns="99234" tIns="49618" rIns="99234" bIns="49618"/>
          <a:lstStyle/>
          <a:p>
            <a:pPr marL="457200" indent="-457200" defTabSz="894145" eaLnBrk="1" hangingPunct="1">
              <a:lnSpc>
                <a:spcPct val="145000"/>
              </a:lnSpc>
              <a:buClr>
                <a:srgbClr val="B3C33C"/>
              </a:buClr>
              <a:buFont typeface="+mj-lt"/>
              <a:buAutoNum type="arabicPeriod"/>
              <a:defRPr/>
            </a:pPr>
            <a:r>
              <a:rPr lang="en-US" b="0" dirty="0">
                <a:latin typeface="Helvetica"/>
                <a:cs typeface="Helvetica"/>
              </a:rPr>
              <a:t>What is important to the person?</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What is important for the person?</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Is the connection between important to and for addressed?</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Is there a </a:t>
            </a:r>
            <a:r>
              <a:rPr lang="en-US" altLang="en-US" b="0" dirty="0">
                <a:latin typeface="Helvetica"/>
                <a:cs typeface="Helvetica"/>
              </a:rPr>
              <a:t>“</a:t>
            </a:r>
            <a:r>
              <a:rPr lang="en-US" b="0" dirty="0">
                <a:latin typeface="Helvetica"/>
                <a:cs typeface="Helvetica"/>
              </a:rPr>
              <a:t>good</a:t>
            </a:r>
            <a:r>
              <a:rPr lang="en-US" altLang="en-US" b="0" dirty="0">
                <a:latin typeface="Helvetica"/>
                <a:cs typeface="Helvetica"/>
              </a:rPr>
              <a:t>”</a:t>
            </a:r>
            <a:r>
              <a:rPr lang="en-US" b="0" dirty="0">
                <a:latin typeface="Helvetica"/>
                <a:cs typeface="Helvetica"/>
              </a:rPr>
              <a:t> balance between important to and important for?</a:t>
            </a:r>
          </a:p>
          <a:p>
            <a:pPr marL="457200" indent="-457200" defTabSz="894145" eaLnBrk="1" hangingPunct="1">
              <a:lnSpc>
                <a:spcPct val="145000"/>
              </a:lnSpc>
              <a:buClr>
                <a:srgbClr val="B3C33C"/>
              </a:buClr>
              <a:buFont typeface="+mj-lt"/>
              <a:buAutoNum type="arabicPeriod"/>
              <a:defRPr/>
            </a:pPr>
            <a:r>
              <a:rPr lang="en-US" b="0" dirty="0">
                <a:latin typeface="Helvetica"/>
                <a:cs typeface="Helvetica"/>
              </a:rPr>
              <a:t>What does the person want to learn, what do we need to learn?</a:t>
            </a:r>
          </a:p>
          <a:p>
            <a:pPr marL="457200" indent="-457200" defTabSz="894145" eaLnBrk="1" hangingPunct="1">
              <a:lnSpc>
                <a:spcPct val="145000"/>
              </a:lnSpc>
              <a:buClr>
                <a:srgbClr val="B3C33C"/>
              </a:buClr>
              <a:buFont typeface="+mj-lt"/>
              <a:buAutoNum type="arabicPeriod"/>
              <a:defRPr/>
            </a:pPr>
            <a:endParaRPr lang="en-US" b="0" dirty="0">
              <a:latin typeface="Helvetica"/>
              <a:cs typeface="Helvetica"/>
            </a:endParaRPr>
          </a:p>
          <a:p>
            <a:pPr defTabSz="894145" eaLnBrk="1" hangingPunct="1">
              <a:lnSpc>
                <a:spcPct val="145000"/>
              </a:lnSpc>
              <a:buClr>
                <a:srgbClr val="B3C33C"/>
              </a:buClr>
              <a:defRPr/>
            </a:pPr>
            <a:r>
              <a:rPr lang="en-US" b="0" u="sng" dirty="0">
                <a:latin typeface="Helvetica"/>
                <a:cs typeface="Helvetica"/>
              </a:rPr>
              <a:t>If the person is to get the balance described and we are to learn</a:t>
            </a:r>
            <a:r>
              <a:rPr lang="en-US" b="0" dirty="0">
                <a:latin typeface="Helvetica"/>
                <a:cs typeface="Helvetica"/>
              </a:rPr>
              <a:t>:</a:t>
            </a:r>
          </a:p>
          <a:p>
            <a:pPr marL="457200" indent="-457200" defTabSz="894145" eaLnBrk="1" hangingPunct="1">
              <a:lnSpc>
                <a:spcPct val="145000"/>
              </a:lnSpc>
              <a:buClr>
                <a:srgbClr val="B3C33C"/>
              </a:buClr>
              <a:buFont typeface="+mj-lt"/>
              <a:buAutoNum type="arabicPeriod" startAt="6"/>
              <a:defRPr/>
            </a:pPr>
            <a:r>
              <a:rPr lang="en-US" b="0" dirty="0">
                <a:latin typeface="Helvetica"/>
                <a:cs typeface="Helvetica"/>
              </a:rPr>
              <a:t>What needs to stay the same (be maintained or enhanced)? </a:t>
            </a:r>
          </a:p>
          <a:p>
            <a:pPr marL="457200" indent="-457200" defTabSz="894145" eaLnBrk="1" hangingPunct="1">
              <a:lnSpc>
                <a:spcPct val="145000"/>
              </a:lnSpc>
              <a:buClr>
                <a:srgbClr val="B3C33C"/>
              </a:buClr>
              <a:buFont typeface="+mj-lt"/>
              <a:buAutoNum type="arabicPeriod" startAt="6"/>
              <a:defRPr/>
            </a:pPr>
            <a:r>
              <a:rPr lang="en-US" b="0" dirty="0">
                <a:latin typeface="Helvetica"/>
                <a:cs typeface="Helvetica"/>
              </a:rPr>
              <a:t>What needs to change?</a:t>
            </a:r>
          </a:p>
        </p:txBody>
      </p:sp>
      <p:sp>
        <p:nvSpPr>
          <p:cNvPr id="5" name="Title 1"/>
          <p:cNvSpPr>
            <a:spLocks noGrp="1"/>
          </p:cNvSpPr>
          <p:nvPr>
            <p:ph type="title"/>
          </p:nvPr>
        </p:nvSpPr>
        <p:spPr>
          <a:xfrm>
            <a:off x="0" y="533400"/>
            <a:ext cx="10150475" cy="671513"/>
          </a:xfrm>
          <a:ln>
            <a:miter lim="800000"/>
            <a:headEnd/>
            <a:tailEnd/>
          </a:ln>
        </p:spPr>
        <p:txBody>
          <a:bodyPr lIns="99234" tIns="49618" rIns="99234" bIns="49618">
            <a:normAutofit fontScale="90000"/>
          </a:bodyPr>
          <a:lstStyle>
            <a:lvl1pPr algn="ctr" rtl="0" eaLnBrk="0" fontAlgn="base" hangingPunct="0">
              <a:spcBef>
                <a:spcPct val="0"/>
              </a:spcBef>
              <a:spcAft>
                <a:spcPct val="0"/>
              </a:spcAft>
              <a:defRPr sz="4400" kern="1200">
                <a:solidFill>
                  <a:srgbClr val="0070C0"/>
                </a:solidFill>
                <a:latin typeface="+mj-lt"/>
                <a:ea typeface="+mj-ea"/>
                <a:cs typeface="+mj-cs"/>
              </a:defRPr>
            </a:lvl1pPr>
            <a:lvl2pPr algn="ctr" rtl="0" eaLnBrk="0" fontAlgn="base" hangingPunct="0">
              <a:spcBef>
                <a:spcPct val="0"/>
              </a:spcBef>
              <a:spcAft>
                <a:spcPct val="0"/>
              </a:spcAft>
              <a:defRPr sz="4400">
                <a:solidFill>
                  <a:srgbClr val="0070C0"/>
                </a:solidFill>
                <a:latin typeface="Calibri" pitchFamily="34" charset="0"/>
              </a:defRPr>
            </a:lvl2pPr>
            <a:lvl3pPr algn="ctr" rtl="0" eaLnBrk="0" fontAlgn="base" hangingPunct="0">
              <a:spcBef>
                <a:spcPct val="0"/>
              </a:spcBef>
              <a:spcAft>
                <a:spcPct val="0"/>
              </a:spcAft>
              <a:defRPr sz="4400">
                <a:solidFill>
                  <a:srgbClr val="0070C0"/>
                </a:solidFill>
                <a:latin typeface="Calibri" pitchFamily="34" charset="0"/>
              </a:defRPr>
            </a:lvl3pPr>
            <a:lvl4pPr algn="ctr" rtl="0" eaLnBrk="0" fontAlgn="base" hangingPunct="0">
              <a:spcBef>
                <a:spcPct val="0"/>
              </a:spcBef>
              <a:spcAft>
                <a:spcPct val="0"/>
              </a:spcAft>
              <a:defRPr sz="4400">
                <a:solidFill>
                  <a:srgbClr val="0070C0"/>
                </a:solidFill>
                <a:latin typeface="Calibri" pitchFamily="34" charset="0"/>
              </a:defRPr>
            </a:lvl4pPr>
            <a:lvl5pPr algn="ctr" rtl="0" eaLnBrk="0" fontAlgn="base" hangingPunct="0">
              <a:spcBef>
                <a:spcPct val="0"/>
              </a:spcBef>
              <a:spcAft>
                <a:spcPct val="0"/>
              </a:spcAft>
              <a:defRPr sz="4400">
                <a:solidFill>
                  <a:srgbClr val="0070C0"/>
                </a:solidFill>
                <a:latin typeface="Calibri" pitchFamily="34" charset="0"/>
              </a:defRPr>
            </a:lvl5pPr>
            <a:lvl6pPr marL="457200" algn="ctr" rtl="0" fontAlgn="base">
              <a:spcBef>
                <a:spcPct val="0"/>
              </a:spcBef>
              <a:spcAft>
                <a:spcPct val="0"/>
              </a:spcAft>
              <a:defRPr sz="4400">
                <a:solidFill>
                  <a:srgbClr val="0070C0"/>
                </a:solidFill>
                <a:latin typeface="Calibri" pitchFamily="34" charset="0"/>
              </a:defRPr>
            </a:lvl6pPr>
            <a:lvl7pPr marL="914400" algn="ctr" rtl="0" fontAlgn="base">
              <a:spcBef>
                <a:spcPct val="0"/>
              </a:spcBef>
              <a:spcAft>
                <a:spcPct val="0"/>
              </a:spcAft>
              <a:defRPr sz="4400">
                <a:solidFill>
                  <a:srgbClr val="0070C0"/>
                </a:solidFill>
                <a:latin typeface="Calibri" pitchFamily="34" charset="0"/>
              </a:defRPr>
            </a:lvl7pPr>
            <a:lvl8pPr marL="1371600" algn="ctr" rtl="0" fontAlgn="base">
              <a:spcBef>
                <a:spcPct val="0"/>
              </a:spcBef>
              <a:spcAft>
                <a:spcPct val="0"/>
              </a:spcAft>
              <a:defRPr sz="4400">
                <a:solidFill>
                  <a:srgbClr val="0070C0"/>
                </a:solidFill>
                <a:latin typeface="Calibri" pitchFamily="34" charset="0"/>
              </a:defRPr>
            </a:lvl8pPr>
            <a:lvl9pPr marL="1828800" algn="ctr" rtl="0" fontAlgn="base">
              <a:spcBef>
                <a:spcPct val="0"/>
              </a:spcBef>
              <a:spcAft>
                <a:spcPct val="0"/>
              </a:spcAft>
              <a:defRPr sz="4400">
                <a:solidFill>
                  <a:srgbClr val="0070C0"/>
                </a:solidFill>
                <a:latin typeface="Calibri" pitchFamily="34" charset="0"/>
              </a:defRPr>
            </a:lvl9pPr>
          </a:lstStyle>
          <a:p>
            <a:pPr fontAlgn="auto">
              <a:spcAft>
                <a:spcPts val="0"/>
              </a:spcAft>
              <a:defRPr/>
            </a:pPr>
            <a:r>
              <a:rPr lang="en-US" dirty="0">
                <a:solidFill>
                  <a:srgbClr val="B3C33C"/>
                </a:solidFill>
                <a:latin typeface="Helvetica"/>
                <a:cs typeface="Helvetica"/>
              </a:rPr>
              <a:t>7 Questions you should be able to Answer for each Person you Support</a:t>
            </a:r>
          </a:p>
        </p:txBody>
      </p:sp>
      <p:sp>
        <p:nvSpPr>
          <p:cNvPr id="6" name="Rectangle 5">
            <a:extLst>
              <a:ext uri="{FF2B5EF4-FFF2-40B4-BE49-F238E27FC236}">
                <a16:creationId xmlns:a16="http://schemas.microsoft.com/office/drawing/2014/main" id="{B3AD4DA4-C292-4C43-98E9-26F6AA4D6FF5}"/>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3055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
            <a:extLst>
              <a:ext uri="{FF2B5EF4-FFF2-40B4-BE49-F238E27FC236}">
                <a16:creationId xmlns:a16="http://schemas.microsoft.com/office/drawing/2014/main" id="{10DA87B8-9AF0-EF4A-9215-DD781B886720}"/>
              </a:ext>
            </a:extLst>
          </p:cNvPr>
          <p:cNvSpPr>
            <a:spLocks noChangeArrowheads="1"/>
          </p:cNvSpPr>
          <p:nvPr/>
        </p:nvSpPr>
        <p:spPr bwMode="auto">
          <a:xfrm>
            <a:off x="731838" y="1174750"/>
            <a:ext cx="9525000" cy="71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234" tIns="49618" rIns="99234" bIns="496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4000" b="0" dirty="0">
                <a:solidFill>
                  <a:srgbClr val="B3C33C"/>
                </a:solidFill>
                <a:latin typeface="Helvetica" pitchFamily="2" charset="0"/>
              </a:rPr>
              <a:t>Facilitation skills are needed to…  </a:t>
            </a:r>
          </a:p>
        </p:txBody>
      </p:sp>
      <p:sp>
        <p:nvSpPr>
          <p:cNvPr id="3" name="Rectangle 2">
            <a:extLst>
              <a:ext uri="{FF2B5EF4-FFF2-40B4-BE49-F238E27FC236}">
                <a16:creationId xmlns:a16="http://schemas.microsoft.com/office/drawing/2014/main" id="{CE51A160-EFB2-D443-B347-30265361AFFC}"/>
              </a:ext>
            </a:extLst>
          </p:cNvPr>
          <p:cNvSpPr/>
          <p:nvPr/>
        </p:nvSpPr>
        <p:spPr>
          <a:xfrm>
            <a:off x="1247775" y="2271713"/>
            <a:ext cx="7866063" cy="3201987"/>
          </a:xfrm>
          <a:prstGeom prst="rect">
            <a:avLst/>
          </a:prstGeom>
        </p:spPr>
        <p:txBody>
          <a:bodyPr lIns="99234" tIns="49618" rIns="99234" bIns="49618">
            <a:spAutoFit/>
          </a:bodyPr>
          <a:lstStyle/>
          <a:p>
            <a:pPr marL="372129" indent="-372129">
              <a:spcBef>
                <a:spcPct val="20000"/>
              </a:spcBef>
              <a:buClr>
                <a:srgbClr val="B3C33C"/>
              </a:buClr>
              <a:buFont typeface="Wingdings" pitchFamily="2" charset="2"/>
              <a:buChar char="ü"/>
              <a:defRPr/>
            </a:pPr>
            <a:r>
              <a:rPr lang="en-US" sz="3600" b="0" dirty="0">
                <a:latin typeface="Helvetica"/>
                <a:ea typeface="+mn-ea"/>
                <a:cs typeface="Helvetica"/>
              </a:rPr>
              <a:t>Have meaningful conversations</a:t>
            </a:r>
          </a:p>
          <a:p>
            <a:pPr marL="372129" indent="-372129">
              <a:spcBef>
                <a:spcPct val="20000"/>
              </a:spcBef>
              <a:buClr>
                <a:srgbClr val="B3C33C"/>
              </a:buClr>
              <a:buFont typeface="Wingdings" pitchFamily="2" charset="2"/>
              <a:buChar char="ü"/>
              <a:defRPr/>
            </a:pPr>
            <a:endParaRPr lang="en-US" sz="3600" b="0" dirty="0">
              <a:latin typeface="Helvetica"/>
              <a:ea typeface="+mn-ea"/>
              <a:cs typeface="Helvetica"/>
            </a:endParaRPr>
          </a:p>
          <a:p>
            <a:pPr marL="372129" indent="-372129">
              <a:spcBef>
                <a:spcPct val="20000"/>
              </a:spcBef>
              <a:buClr>
                <a:srgbClr val="B3C33C"/>
              </a:buClr>
              <a:buFont typeface="Wingdings" pitchFamily="2" charset="2"/>
              <a:buChar char="ü"/>
              <a:defRPr/>
            </a:pPr>
            <a:r>
              <a:rPr lang="en-US" sz="3600" b="0" dirty="0">
                <a:latin typeface="Helvetica"/>
                <a:ea typeface="+mn-ea"/>
                <a:cs typeface="Helvetica"/>
              </a:rPr>
              <a:t>Ensure that the person we plan with remains in charge as we learn</a:t>
            </a:r>
          </a:p>
          <a:p>
            <a:pPr marL="372129" indent="-372129">
              <a:spcBef>
                <a:spcPct val="20000"/>
              </a:spcBef>
              <a:buClr>
                <a:srgbClr val="B3C33C"/>
              </a:buClr>
              <a:defRPr/>
            </a:pPr>
            <a:endParaRPr lang="en-US" sz="3600" b="0" dirty="0">
              <a:solidFill>
                <a:srgbClr val="FFFFFF"/>
              </a:solidFill>
              <a:latin typeface="Helvetica"/>
              <a:ea typeface="+mn-ea"/>
              <a:cs typeface="Helvetica"/>
            </a:endParaRPr>
          </a:p>
        </p:txBody>
      </p:sp>
      <p:sp>
        <p:nvSpPr>
          <p:cNvPr id="6" name="Rectangle 5">
            <a:extLst>
              <a:ext uri="{FF2B5EF4-FFF2-40B4-BE49-F238E27FC236}">
                <a16:creationId xmlns:a16="http://schemas.microsoft.com/office/drawing/2014/main" id="{2505C33E-4A61-E749-8346-0C894B564645}"/>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ext Box 13">
            <a:extLst>
              <a:ext uri="{FF2B5EF4-FFF2-40B4-BE49-F238E27FC236}">
                <a16:creationId xmlns:a16="http://schemas.microsoft.com/office/drawing/2014/main" id="{C3F30A23-9FD8-E745-817C-285417C886F4}"/>
              </a:ext>
            </a:extLst>
          </p:cNvPr>
          <p:cNvSpPr txBox="1">
            <a:spLocks noChangeArrowheads="1"/>
          </p:cNvSpPr>
          <p:nvPr/>
        </p:nvSpPr>
        <p:spPr bwMode="auto">
          <a:xfrm>
            <a:off x="5397" y="503477"/>
            <a:ext cx="101504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b="0" dirty="0">
                <a:solidFill>
                  <a:srgbClr val="B3C33C"/>
                </a:solidFill>
                <a:latin typeface="Helvetica" pitchFamily="2" charset="0"/>
              </a:rPr>
              <a:t>Two ways to have a conversation…     </a:t>
            </a:r>
          </a:p>
        </p:txBody>
      </p:sp>
      <p:sp>
        <p:nvSpPr>
          <p:cNvPr id="125954" name="Text Box 14">
            <a:extLst>
              <a:ext uri="{FF2B5EF4-FFF2-40B4-BE49-F238E27FC236}">
                <a16:creationId xmlns:a16="http://schemas.microsoft.com/office/drawing/2014/main" id="{66689582-3B89-D748-91B5-F63D51E2F944}"/>
              </a:ext>
            </a:extLst>
          </p:cNvPr>
          <p:cNvSpPr txBox="1">
            <a:spLocks noChangeArrowheads="1"/>
          </p:cNvSpPr>
          <p:nvPr/>
        </p:nvSpPr>
        <p:spPr bwMode="auto">
          <a:xfrm>
            <a:off x="809625" y="223838"/>
            <a:ext cx="531813"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1800" b="0"/>
          </a:p>
        </p:txBody>
      </p:sp>
      <p:sp>
        <p:nvSpPr>
          <p:cNvPr id="125955" name="Line 15">
            <a:extLst>
              <a:ext uri="{FF2B5EF4-FFF2-40B4-BE49-F238E27FC236}">
                <a16:creationId xmlns:a16="http://schemas.microsoft.com/office/drawing/2014/main" id="{F2139FC0-85B0-B74F-91BB-D25083E27105}"/>
              </a:ext>
            </a:extLst>
          </p:cNvPr>
          <p:cNvSpPr>
            <a:spLocks noChangeShapeType="1"/>
          </p:cNvSpPr>
          <p:nvPr/>
        </p:nvSpPr>
        <p:spPr bwMode="auto">
          <a:xfrm>
            <a:off x="3475038" y="3262313"/>
            <a:ext cx="62484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a:p>
        </p:txBody>
      </p:sp>
      <p:sp>
        <p:nvSpPr>
          <p:cNvPr id="125956" name="Freeform 16">
            <a:extLst>
              <a:ext uri="{FF2B5EF4-FFF2-40B4-BE49-F238E27FC236}">
                <a16:creationId xmlns:a16="http://schemas.microsoft.com/office/drawing/2014/main" id="{C86F3E84-B7FD-BD4D-AF23-F2493E13F5D2}"/>
              </a:ext>
            </a:extLst>
          </p:cNvPr>
          <p:cNvSpPr>
            <a:spLocks/>
          </p:cNvSpPr>
          <p:nvPr/>
        </p:nvSpPr>
        <p:spPr bwMode="auto">
          <a:xfrm>
            <a:off x="3475038" y="3948113"/>
            <a:ext cx="6488112" cy="1828800"/>
          </a:xfrm>
          <a:custGeom>
            <a:avLst/>
            <a:gdLst>
              <a:gd name="T0" fmla="*/ 2147483646 w 4087"/>
              <a:gd name="T1" fmla="*/ 2147483646 h 1152"/>
              <a:gd name="T2" fmla="*/ 2147483646 w 4087"/>
              <a:gd name="T3" fmla="*/ 2147483646 h 1152"/>
              <a:gd name="T4" fmla="*/ 2147483646 w 4087"/>
              <a:gd name="T5" fmla="*/ 2147483646 h 1152"/>
              <a:gd name="T6" fmla="*/ 2147483646 w 4087"/>
              <a:gd name="T7" fmla="*/ 2147483646 h 1152"/>
              <a:gd name="T8" fmla="*/ 2147483646 w 4087"/>
              <a:gd name="T9" fmla="*/ 2147483646 h 1152"/>
              <a:gd name="T10" fmla="*/ 2147483646 w 4087"/>
              <a:gd name="T11" fmla="*/ 2147483646 h 1152"/>
              <a:gd name="T12" fmla="*/ 2147483646 w 4087"/>
              <a:gd name="T13" fmla="*/ 2147483646 h 1152"/>
              <a:gd name="T14" fmla="*/ 2147483646 w 4087"/>
              <a:gd name="T15" fmla="*/ 2147483646 h 1152"/>
              <a:gd name="T16" fmla="*/ 2147483646 w 4087"/>
              <a:gd name="T17" fmla="*/ 2147483646 h 1152"/>
              <a:gd name="T18" fmla="*/ 2147483646 w 4087"/>
              <a:gd name="T19" fmla="*/ 2147483646 h 1152"/>
              <a:gd name="T20" fmla="*/ 2147483646 w 4087"/>
              <a:gd name="T21" fmla="*/ 2147483646 h 1152"/>
              <a:gd name="T22" fmla="*/ 2147483646 w 4087"/>
              <a:gd name="T23" fmla="*/ 2147483646 h 1152"/>
              <a:gd name="T24" fmla="*/ 2147483646 w 4087"/>
              <a:gd name="T25" fmla="*/ 2147483646 h 1152"/>
              <a:gd name="T26" fmla="*/ 2147483646 w 4087"/>
              <a:gd name="T27" fmla="*/ 2147483646 h 1152"/>
              <a:gd name="T28" fmla="*/ 2147483646 w 4087"/>
              <a:gd name="T29" fmla="*/ 2147483646 h 1152"/>
              <a:gd name="T30" fmla="*/ 2147483646 w 4087"/>
              <a:gd name="T31" fmla="*/ 2147483646 h 1152"/>
              <a:gd name="T32" fmla="*/ 2147483646 w 4087"/>
              <a:gd name="T33" fmla="*/ 2147483646 h 1152"/>
              <a:gd name="T34" fmla="*/ 2147483646 w 4087"/>
              <a:gd name="T35" fmla="*/ 2147483646 h 1152"/>
              <a:gd name="T36" fmla="*/ 2147483646 w 4087"/>
              <a:gd name="T37" fmla="*/ 2147483646 h 1152"/>
              <a:gd name="T38" fmla="*/ 2147483646 w 4087"/>
              <a:gd name="T39" fmla="*/ 2147483646 h 1152"/>
              <a:gd name="T40" fmla="*/ 2147483646 w 4087"/>
              <a:gd name="T41" fmla="*/ 2147483646 h 1152"/>
              <a:gd name="T42" fmla="*/ 2147483646 w 4087"/>
              <a:gd name="T43" fmla="*/ 2147483646 h 1152"/>
              <a:gd name="T44" fmla="*/ 2147483646 w 4087"/>
              <a:gd name="T45" fmla="*/ 2147483646 h 1152"/>
              <a:gd name="T46" fmla="*/ 2147483646 w 4087"/>
              <a:gd name="T47" fmla="*/ 2147483646 h 1152"/>
              <a:gd name="T48" fmla="*/ 2147483646 w 4087"/>
              <a:gd name="T49" fmla="*/ 2147483646 h 1152"/>
              <a:gd name="T50" fmla="*/ 2147483646 w 4087"/>
              <a:gd name="T51" fmla="*/ 2147483646 h 1152"/>
              <a:gd name="T52" fmla="*/ 2147483646 w 4087"/>
              <a:gd name="T53" fmla="*/ 2147483646 h 1152"/>
              <a:gd name="T54" fmla="*/ 2147483646 w 4087"/>
              <a:gd name="T55" fmla="*/ 2147483646 h 1152"/>
              <a:gd name="T56" fmla="*/ 2147483646 w 4087"/>
              <a:gd name="T57" fmla="*/ 2147483646 h 1152"/>
              <a:gd name="T58" fmla="*/ 2147483646 w 4087"/>
              <a:gd name="T59" fmla="*/ 2147483646 h 1152"/>
              <a:gd name="T60" fmla="*/ 2147483646 w 4087"/>
              <a:gd name="T61" fmla="*/ 2147483646 h 1152"/>
              <a:gd name="T62" fmla="*/ 2147483646 w 4087"/>
              <a:gd name="T63" fmla="*/ 2147483646 h 1152"/>
              <a:gd name="T64" fmla="*/ 2147483646 w 4087"/>
              <a:gd name="T65" fmla="*/ 2147483646 h 1152"/>
              <a:gd name="T66" fmla="*/ 2147483646 w 4087"/>
              <a:gd name="T67" fmla="*/ 2147483646 h 1152"/>
              <a:gd name="T68" fmla="*/ 2147483646 w 4087"/>
              <a:gd name="T69" fmla="*/ 2147483646 h 1152"/>
              <a:gd name="T70" fmla="*/ 2147483646 w 4087"/>
              <a:gd name="T71" fmla="*/ 2147483646 h 1152"/>
              <a:gd name="T72" fmla="*/ 2147483646 w 4087"/>
              <a:gd name="T73" fmla="*/ 2147483646 h 1152"/>
              <a:gd name="T74" fmla="*/ 2147483646 w 4087"/>
              <a:gd name="T75" fmla="*/ 2147483646 h 1152"/>
              <a:gd name="T76" fmla="*/ 2147483646 w 4087"/>
              <a:gd name="T77" fmla="*/ 2147483646 h 1152"/>
              <a:gd name="T78" fmla="*/ 2147483646 w 4087"/>
              <a:gd name="T79" fmla="*/ 2147483646 h 1152"/>
              <a:gd name="T80" fmla="*/ 2147483646 w 4087"/>
              <a:gd name="T81" fmla="*/ 2147483646 h 1152"/>
              <a:gd name="T82" fmla="*/ 2147483646 w 4087"/>
              <a:gd name="T83" fmla="*/ 2147483646 h 1152"/>
              <a:gd name="T84" fmla="*/ 2147483646 w 4087"/>
              <a:gd name="T85" fmla="*/ 2147483646 h 1152"/>
              <a:gd name="T86" fmla="*/ 2147483646 w 4087"/>
              <a:gd name="T87" fmla="*/ 2147483646 h 1152"/>
              <a:gd name="T88" fmla="*/ 2147483646 w 4087"/>
              <a:gd name="T89" fmla="*/ 2147483646 h 1152"/>
              <a:gd name="T90" fmla="*/ 2147483646 w 4087"/>
              <a:gd name="T91" fmla="*/ 2147483646 h 1152"/>
              <a:gd name="T92" fmla="*/ 2147483646 w 4087"/>
              <a:gd name="T93" fmla="*/ 2147483646 h 1152"/>
              <a:gd name="T94" fmla="*/ 2147483646 w 4087"/>
              <a:gd name="T95" fmla="*/ 2147483646 h 1152"/>
              <a:gd name="T96" fmla="*/ 2147483646 w 4087"/>
              <a:gd name="T97" fmla="*/ 2147483646 h 1152"/>
              <a:gd name="T98" fmla="*/ 2147483646 w 4087"/>
              <a:gd name="T99" fmla="*/ 2147483646 h 1152"/>
              <a:gd name="T100" fmla="*/ 2147483646 w 4087"/>
              <a:gd name="T101" fmla="*/ 2147483646 h 1152"/>
              <a:gd name="T102" fmla="*/ 2147483646 w 4087"/>
              <a:gd name="T103" fmla="*/ 2147483646 h 1152"/>
              <a:gd name="T104" fmla="*/ 2147483646 w 4087"/>
              <a:gd name="T105" fmla="*/ 2147483646 h 1152"/>
              <a:gd name="T106" fmla="*/ 2147483646 w 4087"/>
              <a:gd name="T107" fmla="*/ 2147483646 h 1152"/>
              <a:gd name="T108" fmla="*/ 2147483646 w 4087"/>
              <a:gd name="T109" fmla="*/ 2147483646 h 1152"/>
              <a:gd name="T110" fmla="*/ 2147483646 w 4087"/>
              <a:gd name="T111" fmla="*/ 2147483646 h 1152"/>
              <a:gd name="T112" fmla="*/ 2147483646 w 4087"/>
              <a:gd name="T113" fmla="*/ 2147483646 h 1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87"/>
              <a:gd name="T172" fmla="*/ 0 h 1152"/>
              <a:gd name="T173" fmla="*/ 4087 w 4087"/>
              <a:gd name="T174" fmla="*/ 1152 h 11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87" h="1152">
                <a:moveTo>
                  <a:pt x="53" y="606"/>
                </a:moveTo>
                <a:cubicBezTo>
                  <a:pt x="145" y="594"/>
                  <a:pt x="236" y="582"/>
                  <a:pt x="328" y="570"/>
                </a:cubicBezTo>
                <a:cubicBezTo>
                  <a:pt x="354" y="566"/>
                  <a:pt x="381" y="565"/>
                  <a:pt x="407" y="561"/>
                </a:cubicBezTo>
                <a:cubicBezTo>
                  <a:pt x="446" y="556"/>
                  <a:pt x="523" y="544"/>
                  <a:pt x="523" y="544"/>
                </a:cubicBezTo>
                <a:cubicBezTo>
                  <a:pt x="564" y="530"/>
                  <a:pt x="606" y="512"/>
                  <a:pt x="647" y="499"/>
                </a:cubicBezTo>
                <a:cubicBezTo>
                  <a:pt x="700" y="482"/>
                  <a:pt x="784" y="478"/>
                  <a:pt x="833" y="446"/>
                </a:cubicBezTo>
                <a:cubicBezTo>
                  <a:pt x="914" y="393"/>
                  <a:pt x="797" y="472"/>
                  <a:pt x="886" y="402"/>
                </a:cubicBezTo>
                <a:cubicBezTo>
                  <a:pt x="911" y="382"/>
                  <a:pt x="943" y="372"/>
                  <a:pt x="966" y="349"/>
                </a:cubicBezTo>
                <a:cubicBezTo>
                  <a:pt x="1026" y="289"/>
                  <a:pt x="998" y="310"/>
                  <a:pt x="1045" y="278"/>
                </a:cubicBezTo>
                <a:cubicBezTo>
                  <a:pt x="1087" y="216"/>
                  <a:pt x="1063" y="237"/>
                  <a:pt x="1107" y="207"/>
                </a:cubicBezTo>
                <a:cubicBezTo>
                  <a:pt x="1113" y="198"/>
                  <a:pt x="1120" y="190"/>
                  <a:pt x="1125" y="180"/>
                </a:cubicBezTo>
                <a:cubicBezTo>
                  <a:pt x="1129" y="172"/>
                  <a:pt x="1143" y="154"/>
                  <a:pt x="1134" y="154"/>
                </a:cubicBezTo>
                <a:cubicBezTo>
                  <a:pt x="1123" y="154"/>
                  <a:pt x="1123" y="173"/>
                  <a:pt x="1116" y="180"/>
                </a:cubicBezTo>
                <a:cubicBezTo>
                  <a:pt x="1109" y="187"/>
                  <a:pt x="1099" y="192"/>
                  <a:pt x="1090" y="198"/>
                </a:cubicBezTo>
                <a:cubicBezTo>
                  <a:pt x="1064" y="237"/>
                  <a:pt x="1042" y="276"/>
                  <a:pt x="1001" y="304"/>
                </a:cubicBezTo>
                <a:cubicBezTo>
                  <a:pt x="983" y="316"/>
                  <a:pt x="963" y="325"/>
                  <a:pt x="948" y="340"/>
                </a:cubicBezTo>
                <a:cubicBezTo>
                  <a:pt x="931" y="356"/>
                  <a:pt x="922" y="378"/>
                  <a:pt x="904" y="393"/>
                </a:cubicBezTo>
                <a:cubicBezTo>
                  <a:pt x="894" y="402"/>
                  <a:pt x="879" y="404"/>
                  <a:pt x="868" y="411"/>
                </a:cubicBezTo>
                <a:cubicBezTo>
                  <a:pt x="856" y="419"/>
                  <a:pt x="845" y="429"/>
                  <a:pt x="833" y="437"/>
                </a:cubicBezTo>
                <a:cubicBezTo>
                  <a:pt x="822" y="444"/>
                  <a:pt x="808" y="448"/>
                  <a:pt x="797" y="455"/>
                </a:cubicBezTo>
                <a:cubicBezTo>
                  <a:pt x="779" y="466"/>
                  <a:pt x="744" y="491"/>
                  <a:pt x="744" y="491"/>
                </a:cubicBezTo>
                <a:cubicBezTo>
                  <a:pt x="803" y="528"/>
                  <a:pt x="811" y="516"/>
                  <a:pt x="895" y="508"/>
                </a:cubicBezTo>
                <a:cubicBezTo>
                  <a:pt x="949" y="489"/>
                  <a:pt x="1006" y="489"/>
                  <a:pt x="1063" y="482"/>
                </a:cubicBezTo>
                <a:cubicBezTo>
                  <a:pt x="1178" y="467"/>
                  <a:pt x="1294" y="450"/>
                  <a:pt x="1409" y="437"/>
                </a:cubicBezTo>
                <a:cubicBezTo>
                  <a:pt x="1418" y="440"/>
                  <a:pt x="1439" y="438"/>
                  <a:pt x="1435" y="446"/>
                </a:cubicBezTo>
                <a:cubicBezTo>
                  <a:pt x="1430" y="457"/>
                  <a:pt x="1411" y="451"/>
                  <a:pt x="1400" y="455"/>
                </a:cubicBezTo>
                <a:cubicBezTo>
                  <a:pt x="1359" y="469"/>
                  <a:pt x="1318" y="486"/>
                  <a:pt x="1276" y="499"/>
                </a:cubicBezTo>
                <a:cubicBezTo>
                  <a:pt x="1258" y="505"/>
                  <a:pt x="1223" y="517"/>
                  <a:pt x="1223" y="517"/>
                </a:cubicBezTo>
                <a:cubicBezTo>
                  <a:pt x="1220" y="529"/>
                  <a:pt x="1213" y="541"/>
                  <a:pt x="1214" y="553"/>
                </a:cubicBezTo>
                <a:cubicBezTo>
                  <a:pt x="1223" y="642"/>
                  <a:pt x="1303" y="650"/>
                  <a:pt x="1356" y="703"/>
                </a:cubicBezTo>
                <a:cubicBezTo>
                  <a:pt x="1418" y="765"/>
                  <a:pt x="1385" y="750"/>
                  <a:pt x="1444" y="765"/>
                </a:cubicBezTo>
                <a:cubicBezTo>
                  <a:pt x="1465" y="796"/>
                  <a:pt x="1479" y="815"/>
                  <a:pt x="1515" y="827"/>
                </a:cubicBezTo>
                <a:cubicBezTo>
                  <a:pt x="1568" y="880"/>
                  <a:pt x="1642" y="909"/>
                  <a:pt x="1710" y="942"/>
                </a:cubicBezTo>
                <a:cubicBezTo>
                  <a:pt x="1719" y="951"/>
                  <a:pt x="1726" y="962"/>
                  <a:pt x="1737" y="969"/>
                </a:cubicBezTo>
                <a:cubicBezTo>
                  <a:pt x="1760" y="985"/>
                  <a:pt x="1783" y="971"/>
                  <a:pt x="1737" y="987"/>
                </a:cubicBezTo>
                <a:cubicBezTo>
                  <a:pt x="1728" y="981"/>
                  <a:pt x="1720" y="974"/>
                  <a:pt x="1710" y="969"/>
                </a:cubicBezTo>
                <a:cubicBezTo>
                  <a:pt x="1702" y="965"/>
                  <a:pt x="1691" y="965"/>
                  <a:pt x="1683" y="960"/>
                </a:cubicBezTo>
                <a:cubicBezTo>
                  <a:pt x="1661" y="947"/>
                  <a:pt x="1644" y="928"/>
                  <a:pt x="1621" y="916"/>
                </a:cubicBezTo>
                <a:cubicBezTo>
                  <a:pt x="1598" y="904"/>
                  <a:pt x="1551" y="880"/>
                  <a:pt x="1551" y="880"/>
                </a:cubicBezTo>
                <a:cubicBezTo>
                  <a:pt x="1517" y="831"/>
                  <a:pt x="1479" y="819"/>
                  <a:pt x="1427" y="801"/>
                </a:cubicBezTo>
                <a:cubicBezTo>
                  <a:pt x="1546" y="781"/>
                  <a:pt x="1646" y="721"/>
                  <a:pt x="1763" y="694"/>
                </a:cubicBezTo>
                <a:cubicBezTo>
                  <a:pt x="1888" y="666"/>
                  <a:pt x="2027" y="655"/>
                  <a:pt x="2153" y="641"/>
                </a:cubicBezTo>
                <a:cubicBezTo>
                  <a:pt x="2227" y="633"/>
                  <a:pt x="2302" y="616"/>
                  <a:pt x="2366" y="579"/>
                </a:cubicBezTo>
                <a:cubicBezTo>
                  <a:pt x="2377" y="572"/>
                  <a:pt x="2390" y="568"/>
                  <a:pt x="2401" y="561"/>
                </a:cubicBezTo>
                <a:cubicBezTo>
                  <a:pt x="2419" y="550"/>
                  <a:pt x="2454" y="526"/>
                  <a:pt x="2454" y="526"/>
                </a:cubicBezTo>
                <a:cubicBezTo>
                  <a:pt x="2466" y="508"/>
                  <a:pt x="2478" y="491"/>
                  <a:pt x="2490" y="473"/>
                </a:cubicBezTo>
                <a:cubicBezTo>
                  <a:pt x="2496" y="464"/>
                  <a:pt x="2499" y="452"/>
                  <a:pt x="2508" y="446"/>
                </a:cubicBezTo>
                <a:cubicBezTo>
                  <a:pt x="2534" y="429"/>
                  <a:pt x="2564" y="415"/>
                  <a:pt x="2587" y="393"/>
                </a:cubicBezTo>
                <a:cubicBezTo>
                  <a:pt x="2605" y="375"/>
                  <a:pt x="2623" y="358"/>
                  <a:pt x="2641" y="340"/>
                </a:cubicBezTo>
                <a:cubicBezTo>
                  <a:pt x="2650" y="331"/>
                  <a:pt x="2667" y="313"/>
                  <a:pt x="2667" y="313"/>
                </a:cubicBezTo>
                <a:cubicBezTo>
                  <a:pt x="2676" y="287"/>
                  <a:pt x="2685" y="260"/>
                  <a:pt x="2694" y="234"/>
                </a:cubicBezTo>
                <a:cubicBezTo>
                  <a:pt x="2697" y="225"/>
                  <a:pt x="2705" y="198"/>
                  <a:pt x="2703" y="207"/>
                </a:cubicBezTo>
                <a:cubicBezTo>
                  <a:pt x="2695" y="239"/>
                  <a:pt x="2688" y="277"/>
                  <a:pt x="2667" y="304"/>
                </a:cubicBezTo>
                <a:cubicBezTo>
                  <a:pt x="2633" y="349"/>
                  <a:pt x="2593" y="389"/>
                  <a:pt x="2561" y="437"/>
                </a:cubicBezTo>
                <a:cubicBezTo>
                  <a:pt x="2519" y="500"/>
                  <a:pt x="2537" y="473"/>
                  <a:pt x="2508" y="517"/>
                </a:cubicBezTo>
                <a:cubicBezTo>
                  <a:pt x="2494" y="538"/>
                  <a:pt x="2433" y="584"/>
                  <a:pt x="2454" y="570"/>
                </a:cubicBezTo>
                <a:cubicBezTo>
                  <a:pt x="2552" y="506"/>
                  <a:pt x="2647" y="483"/>
                  <a:pt x="2765" y="473"/>
                </a:cubicBezTo>
                <a:cubicBezTo>
                  <a:pt x="2956" y="484"/>
                  <a:pt x="2866" y="479"/>
                  <a:pt x="2977" y="508"/>
                </a:cubicBezTo>
                <a:cubicBezTo>
                  <a:pt x="3012" y="543"/>
                  <a:pt x="3050" y="564"/>
                  <a:pt x="3092" y="588"/>
                </a:cubicBezTo>
                <a:cubicBezTo>
                  <a:pt x="3164" y="630"/>
                  <a:pt x="3072" y="579"/>
                  <a:pt x="3146" y="632"/>
                </a:cubicBezTo>
                <a:cubicBezTo>
                  <a:pt x="3202" y="671"/>
                  <a:pt x="3266" y="701"/>
                  <a:pt x="3323" y="739"/>
                </a:cubicBezTo>
                <a:cubicBezTo>
                  <a:pt x="3338" y="749"/>
                  <a:pt x="3288" y="733"/>
                  <a:pt x="3270" y="730"/>
                </a:cubicBezTo>
                <a:cubicBezTo>
                  <a:pt x="3261" y="724"/>
                  <a:pt x="3253" y="717"/>
                  <a:pt x="3243" y="712"/>
                </a:cubicBezTo>
                <a:cubicBezTo>
                  <a:pt x="3235" y="708"/>
                  <a:pt x="3225" y="708"/>
                  <a:pt x="3217" y="703"/>
                </a:cubicBezTo>
                <a:cubicBezTo>
                  <a:pt x="3198" y="690"/>
                  <a:pt x="3182" y="672"/>
                  <a:pt x="3163" y="659"/>
                </a:cubicBezTo>
                <a:cubicBezTo>
                  <a:pt x="3157" y="650"/>
                  <a:pt x="3154" y="639"/>
                  <a:pt x="3146" y="632"/>
                </a:cubicBezTo>
                <a:cubicBezTo>
                  <a:pt x="3130" y="618"/>
                  <a:pt x="3092" y="597"/>
                  <a:pt x="3092" y="597"/>
                </a:cubicBezTo>
                <a:cubicBezTo>
                  <a:pt x="3214" y="516"/>
                  <a:pt x="3383" y="531"/>
                  <a:pt x="3518" y="491"/>
                </a:cubicBezTo>
                <a:cubicBezTo>
                  <a:pt x="3580" y="427"/>
                  <a:pt x="3658" y="390"/>
                  <a:pt x="3731" y="340"/>
                </a:cubicBezTo>
                <a:cubicBezTo>
                  <a:pt x="3837" y="268"/>
                  <a:pt x="3682" y="369"/>
                  <a:pt x="3784" y="313"/>
                </a:cubicBezTo>
                <a:cubicBezTo>
                  <a:pt x="3803" y="303"/>
                  <a:pt x="3837" y="278"/>
                  <a:pt x="3837" y="278"/>
                </a:cubicBezTo>
                <a:cubicBezTo>
                  <a:pt x="3813" y="349"/>
                  <a:pt x="3726" y="372"/>
                  <a:pt x="3668" y="411"/>
                </a:cubicBezTo>
                <a:cubicBezTo>
                  <a:pt x="3662" y="420"/>
                  <a:pt x="3658" y="430"/>
                  <a:pt x="3651" y="437"/>
                </a:cubicBezTo>
                <a:cubicBezTo>
                  <a:pt x="3621" y="467"/>
                  <a:pt x="3594" y="450"/>
                  <a:pt x="3677" y="464"/>
                </a:cubicBezTo>
                <a:cubicBezTo>
                  <a:pt x="3757" y="503"/>
                  <a:pt x="3723" y="491"/>
                  <a:pt x="3775" y="508"/>
                </a:cubicBezTo>
                <a:cubicBezTo>
                  <a:pt x="3812" y="534"/>
                  <a:pt x="3837" y="564"/>
                  <a:pt x="3881" y="579"/>
                </a:cubicBezTo>
                <a:cubicBezTo>
                  <a:pt x="3918" y="616"/>
                  <a:pt x="3966" y="627"/>
                  <a:pt x="4005" y="659"/>
                </a:cubicBezTo>
                <a:cubicBezTo>
                  <a:pt x="4087" y="727"/>
                  <a:pt x="3984" y="645"/>
                  <a:pt x="4050" y="712"/>
                </a:cubicBezTo>
                <a:cubicBezTo>
                  <a:pt x="4057" y="720"/>
                  <a:pt x="4087" y="730"/>
                  <a:pt x="4076" y="730"/>
                </a:cubicBezTo>
                <a:cubicBezTo>
                  <a:pt x="4057" y="730"/>
                  <a:pt x="4041" y="718"/>
                  <a:pt x="4023" y="712"/>
                </a:cubicBezTo>
                <a:cubicBezTo>
                  <a:pt x="3944" y="685"/>
                  <a:pt x="3877" y="628"/>
                  <a:pt x="3819" y="570"/>
                </a:cubicBezTo>
                <a:cubicBezTo>
                  <a:pt x="3801" y="519"/>
                  <a:pt x="3745" y="494"/>
                  <a:pt x="3695" y="482"/>
                </a:cubicBezTo>
                <a:cubicBezTo>
                  <a:pt x="3648" y="485"/>
                  <a:pt x="3600" y="486"/>
                  <a:pt x="3553" y="491"/>
                </a:cubicBezTo>
                <a:cubicBezTo>
                  <a:pt x="3517" y="495"/>
                  <a:pt x="3472" y="515"/>
                  <a:pt x="3438" y="526"/>
                </a:cubicBezTo>
                <a:cubicBezTo>
                  <a:pt x="3373" y="548"/>
                  <a:pt x="3311" y="567"/>
                  <a:pt x="3243" y="579"/>
                </a:cubicBezTo>
                <a:cubicBezTo>
                  <a:pt x="3216" y="588"/>
                  <a:pt x="3190" y="597"/>
                  <a:pt x="3163" y="606"/>
                </a:cubicBezTo>
                <a:cubicBezTo>
                  <a:pt x="3154" y="609"/>
                  <a:pt x="3137" y="615"/>
                  <a:pt x="3137" y="615"/>
                </a:cubicBezTo>
                <a:cubicBezTo>
                  <a:pt x="3060" y="600"/>
                  <a:pt x="2997" y="578"/>
                  <a:pt x="2933" y="535"/>
                </a:cubicBezTo>
                <a:cubicBezTo>
                  <a:pt x="2924" y="529"/>
                  <a:pt x="2915" y="523"/>
                  <a:pt x="2906" y="517"/>
                </a:cubicBezTo>
                <a:cubicBezTo>
                  <a:pt x="2890" y="507"/>
                  <a:pt x="2853" y="499"/>
                  <a:pt x="2853" y="499"/>
                </a:cubicBezTo>
                <a:cubicBezTo>
                  <a:pt x="2728" y="504"/>
                  <a:pt x="2668" y="492"/>
                  <a:pt x="2570" y="526"/>
                </a:cubicBezTo>
                <a:cubicBezTo>
                  <a:pt x="2528" y="515"/>
                  <a:pt x="2513" y="524"/>
                  <a:pt x="2499" y="482"/>
                </a:cubicBezTo>
                <a:cubicBezTo>
                  <a:pt x="2519" y="423"/>
                  <a:pt x="2492" y="485"/>
                  <a:pt x="2534" y="437"/>
                </a:cubicBezTo>
                <a:cubicBezTo>
                  <a:pt x="2548" y="421"/>
                  <a:pt x="2570" y="384"/>
                  <a:pt x="2570" y="384"/>
                </a:cubicBezTo>
                <a:cubicBezTo>
                  <a:pt x="2560" y="343"/>
                  <a:pt x="2560" y="328"/>
                  <a:pt x="2525" y="304"/>
                </a:cubicBezTo>
                <a:cubicBezTo>
                  <a:pt x="2475" y="228"/>
                  <a:pt x="2484" y="238"/>
                  <a:pt x="2543" y="278"/>
                </a:cubicBezTo>
                <a:cubicBezTo>
                  <a:pt x="2589" y="344"/>
                  <a:pt x="2559" y="384"/>
                  <a:pt x="2534" y="455"/>
                </a:cubicBezTo>
                <a:cubicBezTo>
                  <a:pt x="2531" y="465"/>
                  <a:pt x="2516" y="466"/>
                  <a:pt x="2508" y="473"/>
                </a:cubicBezTo>
                <a:cubicBezTo>
                  <a:pt x="2486" y="492"/>
                  <a:pt x="2481" y="505"/>
                  <a:pt x="2454" y="517"/>
                </a:cubicBezTo>
                <a:cubicBezTo>
                  <a:pt x="2437" y="525"/>
                  <a:pt x="2401" y="535"/>
                  <a:pt x="2401" y="535"/>
                </a:cubicBezTo>
                <a:cubicBezTo>
                  <a:pt x="2392" y="541"/>
                  <a:pt x="2384" y="548"/>
                  <a:pt x="2375" y="553"/>
                </a:cubicBezTo>
                <a:cubicBezTo>
                  <a:pt x="2367" y="557"/>
                  <a:pt x="2356" y="556"/>
                  <a:pt x="2348" y="561"/>
                </a:cubicBezTo>
                <a:cubicBezTo>
                  <a:pt x="2302" y="591"/>
                  <a:pt x="2343" y="585"/>
                  <a:pt x="2295" y="606"/>
                </a:cubicBezTo>
                <a:cubicBezTo>
                  <a:pt x="2224" y="637"/>
                  <a:pt x="2148" y="663"/>
                  <a:pt x="2073" y="685"/>
                </a:cubicBezTo>
                <a:cubicBezTo>
                  <a:pt x="2067" y="706"/>
                  <a:pt x="2056" y="727"/>
                  <a:pt x="2073" y="748"/>
                </a:cubicBezTo>
                <a:cubicBezTo>
                  <a:pt x="2079" y="755"/>
                  <a:pt x="2091" y="753"/>
                  <a:pt x="2100" y="756"/>
                </a:cubicBezTo>
                <a:cubicBezTo>
                  <a:pt x="2118" y="762"/>
                  <a:pt x="2135" y="768"/>
                  <a:pt x="2153" y="774"/>
                </a:cubicBezTo>
                <a:cubicBezTo>
                  <a:pt x="2163" y="777"/>
                  <a:pt x="2170" y="787"/>
                  <a:pt x="2180" y="792"/>
                </a:cubicBezTo>
                <a:cubicBezTo>
                  <a:pt x="2205" y="805"/>
                  <a:pt x="2232" y="818"/>
                  <a:pt x="2259" y="827"/>
                </a:cubicBezTo>
                <a:cubicBezTo>
                  <a:pt x="2268" y="836"/>
                  <a:pt x="2275" y="848"/>
                  <a:pt x="2286" y="854"/>
                </a:cubicBezTo>
                <a:cubicBezTo>
                  <a:pt x="2302" y="863"/>
                  <a:pt x="2339" y="872"/>
                  <a:pt x="2339" y="872"/>
                </a:cubicBezTo>
                <a:cubicBezTo>
                  <a:pt x="2350" y="888"/>
                  <a:pt x="2354" y="909"/>
                  <a:pt x="2366" y="925"/>
                </a:cubicBezTo>
                <a:cubicBezTo>
                  <a:pt x="2380" y="943"/>
                  <a:pt x="2401" y="954"/>
                  <a:pt x="2419" y="969"/>
                </a:cubicBezTo>
                <a:cubicBezTo>
                  <a:pt x="2427" y="976"/>
                  <a:pt x="2446" y="976"/>
                  <a:pt x="2446" y="987"/>
                </a:cubicBezTo>
                <a:cubicBezTo>
                  <a:pt x="2446" y="996"/>
                  <a:pt x="2427" y="982"/>
                  <a:pt x="2419" y="978"/>
                </a:cubicBezTo>
                <a:cubicBezTo>
                  <a:pt x="2385" y="961"/>
                  <a:pt x="2396" y="959"/>
                  <a:pt x="2366" y="934"/>
                </a:cubicBezTo>
                <a:cubicBezTo>
                  <a:pt x="2336" y="909"/>
                  <a:pt x="2296" y="866"/>
                  <a:pt x="2259" y="854"/>
                </a:cubicBezTo>
                <a:cubicBezTo>
                  <a:pt x="2241" y="848"/>
                  <a:pt x="2206" y="836"/>
                  <a:pt x="2206" y="836"/>
                </a:cubicBezTo>
                <a:cubicBezTo>
                  <a:pt x="2194" y="871"/>
                  <a:pt x="2192" y="907"/>
                  <a:pt x="2180" y="942"/>
                </a:cubicBezTo>
                <a:cubicBezTo>
                  <a:pt x="2177" y="972"/>
                  <a:pt x="2177" y="1002"/>
                  <a:pt x="2171" y="1031"/>
                </a:cubicBezTo>
                <a:cubicBezTo>
                  <a:pt x="2168" y="1049"/>
                  <a:pt x="2153" y="1084"/>
                  <a:pt x="2153" y="1084"/>
                </a:cubicBezTo>
                <a:cubicBezTo>
                  <a:pt x="2155" y="1090"/>
                  <a:pt x="2182" y="1152"/>
                  <a:pt x="2135" y="1093"/>
                </a:cubicBezTo>
                <a:cubicBezTo>
                  <a:pt x="2129" y="1086"/>
                  <a:pt x="2130" y="1076"/>
                  <a:pt x="2127" y="1067"/>
                </a:cubicBezTo>
                <a:cubicBezTo>
                  <a:pt x="2116" y="991"/>
                  <a:pt x="2108" y="908"/>
                  <a:pt x="2180" y="863"/>
                </a:cubicBezTo>
                <a:cubicBezTo>
                  <a:pt x="2183" y="854"/>
                  <a:pt x="2190" y="845"/>
                  <a:pt x="2189" y="836"/>
                </a:cubicBezTo>
                <a:cubicBezTo>
                  <a:pt x="2182" y="772"/>
                  <a:pt x="2154" y="782"/>
                  <a:pt x="2118" y="739"/>
                </a:cubicBezTo>
                <a:cubicBezTo>
                  <a:pt x="2094" y="710"/>
                  <a:pt x="2085" y="689"/>
                  <a:pt x="2047" y="677"/>
                </a:cubicBezTo>
                <a:cubicBezTo>
                  <a:pt x="2017" y="684"/>
                  <a:pt x="1989" y="700"/>
                  <a:pt x="1958" y="703"/>
                </a:cubicBezTo>
                <a:cubicBezTo>
                  <a:pt x="1896" y="709"/>
                  <a:pt x="1772" y="721"/>
                  <a:pt x="1772" y="721"/>
                </a:cubicBezTo>
                <a:cubicBezTo>
                  <a:pt x="1759" y="718"/>
                  <a:pt x="1711" y="706"/>
                  <a:pt x="1710" y="703"/>
                </a:cubicBezTo>
                <a:cubicBezTo>
                  <a:pt x="1697" y="672"/>
                  <a:pt x="1749" y="632"/>
                  <a:pt x="1763" y="615"/>
                </a:cubicBezTo>
                <a:cubicBezTo>
                  <a:pt x="1770" y="607"/>
                  <a:pt x="1773" y="595"/>
                  <a:pt x="1781" y="588"/>
                </a:cubicBezTo>
                <a:cubicBezTo>
                  <a:pt x="1797" y="574"/>
                  <a:pt x="1834" y="553"/>
                  <a:pt x="1834" y="553"/>
                </a:cubicBezTo>
                <a:cubicBezTo>
                  <a:pt x="1856" y="488"/>
                  <a:pt x="1827" y="565"/>
                  <a:pt x="1861" y="499"/>
                </a:cubicBezTo>
                <a:cubicBezTo>
                  <a:pt x="1874" y="473"/>
                  <a:pt x="1880" y="439"/>
                  <a:pt x="1887" y="411"/>
                </a:cubicBezTo>
                <a:cubicBezTo>
                  <a:pt x="1897" y="334"/>
                  <a:pt x="1887" y="187"/>
                  <a:pt x="1940" y="127"/>
                </a:cubicBezTo>
                <a:cubicBezTo>
                  <a:pt x="1976" y="86"/>
                  <a:pt x="2006" y="60"/>
                  <a:pt x="2056" y="39"/>
                </a:cubicBezTo>
                <a:cubicBezTo>
                  <a:pt x="2076" y="31"/>
                  <a:pt x="2157" y="0"/>
                  <a:pt x="2073" y="21"/>
                </a:cubicBezTo>
                <a:cubicBezTo>
                  <a:pt x="2029" y="50"/>
                  <a:pt x="1984" y="80"/>
                  <a:pt x="1940" y="109"/>
                </a:cubicBezTo>
                <a:cubicBezTo>
                  <a:pt x="1931" y="115"/>
                  <a:pt x="1923" y="121"/>
                  <a:pt x="1914" y="127"/>
                </a:cubicBezTo>
                <a:cubicBezTo>
                  <a:pt x="1905" y="133"/>
                  <a:pt x="1887" y="145"/>
                  <a:pt x="1887" y="145"/>
                </a:cubicBezTo>
                <a:cubicBezTo>
                  <a:pt x="1882" y="166"/>
                  <a:pt x="1870" y="186"/>
                  <a:pt x="1870" y="207"/>
                </a:cubicBezTo>
                <a:cubicBezTo>
                  <a:pt x="1870" y="258"/>
                  <a:pt x="1886" y="300"/>
                  <a:pt x="1896" y="349"/>
                </a:cubicBezTo>
                <a:cubicBezTo>
                  <a:pt x="1916" y="342"/>
                  <a:pt x="1938" y="340"/>
                  <a:pt x="1958" y="331"/>
                </a:cubicBezTo>
                <a:cubicBezTo>
                  <a:pt x="2053" y="290"/>
                  <a:pt x="1924" y="332"/>
                  <a:pt x="2011" y="304"/>
                </a:cubicBezTo>
                <a:cubicBezTo>
                  <a:pt x="2030" y="298"/>
                  <a:pt x="2081" y="284"/>
                  <a:pt x="2091" y="278"/>
                </a:cubicBezTo>
                <a:cubicBezTo>
                  <a:pt x="2100" y="272"/>
                  <a:pt x="2108" y="264"/>
                  <a:pt x="2118" y="260"/>
                </a:cubicBezTo>
                <a:cubicBezTo>
                  <a:pt x="2135" y="252"/>
                  <a:pt x="2186" y="232"/>
                  <a:pt x="2171" y="242"/>
                </a:cubicBezTo>
                <a:cubicBezTo>
                  <a:pt x="2109" y="284"/>
                  <a:pt x="2136" y="266"/>
                  <a:pt x="2091" y="296"/>
                </a:cubicBezTo>
                <a:cubicBezTo>
                  <a:pt x="2076" y="306"/>
                  <a:pt x="2056" y="307"/>
                  <a:pt x="2038" y="313"/>
                </a:cubicBezTo>
                <a:cubicBezTo>
                  <a:pt x="2029" y="316"/>
                  <a:pt x="2011" y="322"/>
                  <a:pt x="2011" y="322"/>
                </a:cubicBezTo>
                <a:cubicBezTo>
                  <a:pt x="1979" y="344"/>
                  <a:pt x="1942" y="363"/>
                  <a:pt x="1905" y="375"/>
                </a:cubicBezTo>
                <a:cubicBezTo>
                  <a:pt x="1893" y="393"/>
                  <a:pt x="1882" y="411"/>
                  <a:pt x="1870" y="429"/>
                </a:cubicBezTo>
                <a:cubicBezTo>
                  <a:pt x="1864" y="438"/>
                  <a:pt x="1852" y="455"/>
                  <a:pt x="1852" y="455"/>
                </a:cubicBezTo>
                <a:cubicBezTo>
                  <a:pt x="1840" y="504"/>
                  <a:pt x="1849" y="536"/>
                  <a:pt x="1799" y="553"/>
                </a:cubicBezTo>
                <a:cubicBezTo>
                  <a:pt x="1783" y="537"/>
                  <a:pt x="1760" y="526"/>
                  <a:pt x="1746" y="508"/>
                </a:cubicBezTo>
                <a:cubicBezTo>
                  <a:pt x="1739" y="499"/>
                  <a:pt x="1715" y="443"/>
                  <a:pt x="1710" y="429"/>
                </a:cubicBezTo>
                <a:cubicBezTo>
                  <a:pt x="1713" y="452"/>
                  <a:pt x="1713" y="476"/>
                  <a:pt x="1719" y="499"/>
                </a:cubicBezTo>
                <a:cubicBezTo>
                  <a:pt x="1727" y="528"/>
                  <a:pt x="1764" y="555"/>
                  <a:pt x="1781" y="579"/>
                </a:cubicBezTo>
                <a:cubicBezTo>
                  <a:pt x="1797" y="626"/>
                  <a:pt x="1795" y="598"/>
                  <a:pt x="1754" y="659"/>
                </a:cubicBezTo>
                <a:cubicBezTo>
                  <a:pt x="1688" y="757"/>
                  <a:pt x="1663" y="754"/>
                  <a:pt x="1542" y="765"/>
                </a:cubicBezTo>
                <a:cubicBezTo>
                  <a:pt x="1461" y="786"/>
                  <a:pt x="1485" y="763"/>
                  <a:pt x="1453" y="810"/>
                </a:cubicBezTo>
                <a:cubicBezTo>
                  <a:pt x="1474" y="816"/>
                  <a:pt x="1497" y="815"/>
                  <a:pt x="1515" y="827"/>
                </a:cubicBezTo>
                <a:cubicBezTo>
                  <a:pt x="1534" y="840"/>
                  <a:pt x="1543" y="864"/>
                  <a:pt x="1559" y="880"/>
                </a:cubicBezTo>
                <a:cubicBezTo>
                  <a:pt x="1580" y="944"/>
                  <a:pt x="1553" y="1029"/>
                  <a:pt x="1515" y="1084"/>
                </a:cubicBezTo>
                <a:cubicBezTo>
                  <a:pt x="1521" y="1030"/>
                  <a:pt x="1544" y="961"/>
                  <a:pt x="1524" y="907"/>
                </a:cubicBezTo>
                <a:cubicBezTo>
                  <a:pt x="1520" y="896"/>
                  <a:pt x="1463" y="839"/>
                  <a:pt x="1453" y="827"/>
                </a:cubicBezTo>
                <a:cubicBezTo>
                  <a:pt x="1433" y="803"/>
                  <a:pt x="1415" y="769"/>
                  <a:pt x="1391" y="748"/>
                </a:cubicBezTo>
                <a:cubicBezTo>
                  <a:pt x="1375" y="734"/>
                  <a:pt x="1338" y="712"/>
                  <a:pt x="1338" y="712"/>
                </a:cubicBezTo>
                <a:cubicBezTo>
                  <a:pt x="1332" y="703"/>
                  <a:pt x="1329" y="691"/>
                  <a:pt x="1320" y="685"/>
                </a:cubicBezTo>
                <a:cubicBezTo>
                  <a:pt x="1304" y="675"/>
                  <a:pt x="1267" y="668"/>
                  <a:pt x="1267" y="668"/>
                </a:cubicBezTo>
                <a:cubicBezTo>
                  <a:pt x="1249" y="674"/>
                  <a:pt x="1227" y="672"/>
                  <a:pt x="1214" y="685"/>
                </a:cubicBezTo>
                <a:cubicBezTo>
                  <a:pt x="1170" y="729"/>
                  <a:pt x="1144" y="790"/>
                  <a:pt x="1116" y="845"/>
                </a:cubicBezTo>
                <a:cubicBezTo>
                  <a:pt x="1107" y="863"/>
                  <a:pt x="1098" y="880"/>
                  <a:pt x="1090" y="898"/>
                </a:cubicBezTo>
                <a:cubicBezTo>
                  <a:pt x="1082" y="915"/>
                  <a:pt x="1072" y="951"/>
                  <a:pt x="1072" y="951"/>
                </a:cubicBezTo>
                <a:cubicBezTo>
                  <a:pt x="1069" y="969"/>
                  <a:pt x="1063" y="1023"/>
                  <a:pt x="1063" y="1005"/>
                </a:cubicBezTo>
                <a:cubicBezTo>
                  <a:pt x="1063" y="945"/>
                  <a:pt x="1090" y="861"/>
                  <a:pt x="1125" y="810"/>
                </a:cubicBezTo>
                <a:cubicBezTo>
                  <a:pt x="1133" y="884"/>
                  <a:pt x="1122" y="905"/>
                  <a:pt x="1178" y="942"/>
                </a:cubicBezTo>
                <a:cubicBezTo>
                  <a:pt x="1184" y="951"/>
                  <a:pt x="1203" y="961"/>
                  <a:pt x="1196" y="969"/>
                </a:cubicBezTo>
                <a:cubicBezTo>
                  <a:pt x="1189" y="977"/>
                  <a:pt x="1176" y="960"/>
                  <a:pt x="1170" y="951"/>
                </a:cubicBezTo>
                <a:cubicBezTo>
                  <a:pt x="1155" y="927"/>
                  <a:pt x="1152" y="898"/>
                  <a:pt x="1143" y="872"/>
                </a:cubicBezTo>
                <a:cubicBezTo>
                  <a:pt x="1139" y="862"/>
                  <a:pt x="1130" y="855"/>
                  <a:pt x="1125" y="845"/>
                </a:cubicBezTo>
                <a:cubicBezTo>
                  <a:pt x="1121" y="837"/>
                  <a:pt x="1119" y="827"/>
                  <a:pt x="1116" y="818"/>
                </a:cubicBezTo>
                <a:cubicBezTo>
                  <a:pt x="1140" y="783"/>
                  <a:pt x="1133" y="771"/>
                  <a:pt x="1170" y="748"/>
                </a:cubicBezTo>
                <a:cubicBezTo>
                  <a:pt x="1176" y="739"/>
                  <a:pt x="1197" y="724"/>
                  <a:pt x="1187" y="721"/>
                </a:cubicBezTo>
                <a:cubicBezTo>
                  <a:pt x="1160" y="714"/>
                  <a:pt x="1134" y="739"/>
                  <a:pt x="1107" y="748"/>
                </a:cubicBezTo>
                <a:cubicBezTo>
                  <a:pt x="1089" y="754"/>
                  <a:pt x="1054" y="765"/>
                  <a:pt x="1054" y="765"/>
                </a:cubicBezTo>
                <a:cubicBezTo>
                  <a:pt x="1045" y="771"/>
                  <a:pt x="1028" y="772"/>
                  <a:pt x="1028" y="783"/>
                </a:cubicBezTo>
                <a:cubicBezTo>
                  <a:pt x="1028" y="792"/>
                  <a:pt x="1046" y="778"/>
                  <a:pt x="1054" y="774"/>
                </a:cubicBezTo>
                <a:cubicBezTo>
                  <a:pt x="1064" y="769"/>
                  <a:pt x="1071" y="760"/>
                  <a:pt x="1081" y="756"/>
                </a:cubicBezTo>
                <a:cubicBezTo>
                  <a:pt x="1095" y="751"/>
                  <a:pt x="1110" y="751"/>
                  <a:pt x="1125" y="748"/>
                </a:cubicBezTo>
                <a:cubicBezTo>
                  <a:pt x="1149" y="743"/>
                  <a:pt x="1196" y="730"/>
                  <a:pt x="1196" y="730"/>
                </a:cubicBezTo>
                <a:cubicBezTo>
                  <a:pt x="1205" y="724"/>
                  <a:pt x="1217" y="721"/>
                  <a:pt x="1223" y="712"/>
                </a:cubicBezTo>
                <a:cubicBezTo>
                  <a:pt x="1233" y="696"/>
                  <a:pt x="1240" y="659"/>
                  <a:pt x="1240" y="659"/>
                </a:cubicBezTo>
                <a:cubicBezTo>
                  <a:pt x="1230" y="626"/>
                  <a:pt x="1224" y="566"/>
                  <a:pt x="1196" y="544"/>
                </a:cubicBezTo>
                <a:cubicBezTo>
                  <a:pt x="1186" y="536"/>
                  <a:pt x="1128" y="527"/>
                  <a:pt x="1125" y="526"/>
                </a:cubicBezTo>
                <a:cubicBezTo>
                  <a:pt x="1017" y="531"/>
                  <a:pt x="939" y="531"/>
                  <a:pt x="842" y="561"/>
                </a:cubicBezTo>
                <a:cubicBezTo>
                  <a:pt x="812" y="558"/>
                  <a:pt x="783" y="553"/>
                  <a:pt x="753" y="553"/>
                </a:cubicBezTo>
                <a:cubicBezTo>
                  <a:pt x="673" y="553"/>
                  <a:pt x="594" y="561"/>
                  <a:pt x="514" y="561"/>
                </a:cubicBezTo>
                <a:cubicBezTo>
                  <a:pt x="493" y="561"/>
                  <a:pt x="555" y="556"/>
                  <a:pt x="576" y="553"/>
                </a:cubicBezTo>
                <a:cubicBezTo>
                  <a:pt x="591" y="551"/>
                  <a:pt x="605" y="547"/>
                  <a:pt x="620" y="544"/>
                </a:cubicBezTo>
                <a:cubicBezTo>
                  <a:pt x="676" y="531"/>
                  <a:pt x="731" y="522"/>
                  <a:pt x="780" y="491"/>
                </a:cubicBezTo>
                <a:cubicBezTo>
                  <a:pt x="804" y="453"/>
                  <a:pt x="817" y="466"/>
                  <a:pt x="842" y="429"/>
                </a:cubicBezTo>
                <a:cubicBezTo>
                  <a:pt x="862" y="368"/>
                  <a:pt x="862" y="298"/>
                  <a:pt x="868" y="234"/>
                </a:cubicBezTo>
                <a:cubicBezTo>
                  <a:pt x="871" y="293"/>
                  <a:pt x="839" y="366"/>
                  <a:pt x="877" y="411"/>
                </a:cubicBezTo>
                <a:cubicBezTo>
                  <a:pt x="928" y="472"/>
                  <a:pt x="1023" y="393"/>
                  <a:pt x="1063" y="366"/>
                </a:cubicBezTo>
                <a:cubicBezTo>
                  <a:pt x="1072" y="360"/>
                  <a:pt x="1090" y="349"/>
                  <a:pt x="1090" y="349"/>
                </a:cubicBezTo>
                <a:cubicBezTo>
                  <a:pt x="1113" y="312"/>
                  <a:pt x="1128" y="305"/>
                  <a:pt x="1170" y="296"/>
                </a:cubicBezTo>
                <a:cubicBezTo>
                  <a:pt x="1260" y="308"/>
                  <a:pt x="1243" y="299"/>
                  <a:pt x="1187" y="313"/>
                </a:cubicBezTo>
                <a:cubicBezTo>
                  <a:pt x="1178" y="315"/>
                  <a:pt x="1170" y="319"/>
                  <a:pt x="1161" y="322"/>
                </a:cubicBezTo>
                <a:cubicBezTo>
                  <a:pt x="1149" y="325"/>
                  <a:pt x="1137" y="328"/>
                  <a:pt x="1125" y="331"/>
                </a:cubicBezTo>
                <a:cubicBezTo>
                  <a:pt x="1069" y="360"/>
                  <a:pt x="1112" y="341"/>
                  <a:pt x="1054" y="358"/>
                </a:cubicBezTo>
                <a:cubicBezTo>
                  <a:pt x="1036" y="363"/>
                  <a:pt x="1001" y="375"/>
                  <a:pt x="1001" y="375"/>
                </a:cubicBezTo>
                <a:cubicBezTo>
                  <a:pt x="975" y="393"/>
                  <a:pt x="961" y="427"/>
                  <a:pt x="930" y="437"/>
                </a:cubicBezTo>
                <a:cubicBezTo>
                  <a:pt x="867" y="458"/>
                  <a:pt x="784" y="453"/>
                  <a:pt x="726" y="491"/>
                </a:cubicBezTo>
                <a:cubicBezTo>
                  <a:pt x="684" y="518"/>
                  <a:pt x="710" y="505"/>
                  <a:pt x="647" y="526"/>
                </a:cubicBezTo>
                <a:cubicBezTo>
                  <a:pt x="494" y="578"/>
                  <a:pt x="690" y="548"/>
                  <a:pt x="540" y="579"/>
                </a:cubicBezTo>
                <a:cubicBezTo>
                  <a:pt x="478" y="592"/>
                  <a:pt x="414" y="595"/>
                  <a:pt x="354" y="615"/>
                </a:cubicBezTo>
                <a:cubicBezTo>
                  <a:pt x="438" y="640"/>
                  <a:pt x="320" y="602"/>
                  <a:pt x="407" y="641"/>
                </a:cubicBezTo>
                <a:cubicBezTo>
                  <a:pt x="424" y="649"/>
                  <a:pt x="461" y="659"/>
                  <a:pt x="461" y="659"/>
                </a:cubicBezTo>
                <a:cubicBezTo>
                  <a:pt x="485" y="675"/>
                  <a:pt x="514" y="691"/>
                  <a:pt x="540" y="703"/>
                </a:cubicBezTo>
                <a:cubicBezTo>
                  <a:pt x="557" y="711"/>
                  <a:pt x="594" y="721"/>
                  <a:pt x="594" y="721"/>
                </a:cubicBezTo>
                <a:cubicBezTo>
                  <a:pt x="610" y="732"/>
                  <a:pt x="631" y="736"/>
                  <a:pt x="647" y="748"/>
                </a:cubicBezTo>
                <a:cubicBezTo>
                  <a:pt x="667" y="763"/>
                  <a:pt x="724" y="809"/>
                  <a:pt x="700" y="801"/>
                </a:cubicBezTo>
                <a:cubicBezTo>
                  <a:pt x="666" y="790"/>
                  <a:pt x="637" y="774"/>
                  <a:pt x="602" y="765"/>
                </a:cubicBezTo>
                <a:cubicBezTo>
                  <a:pt x="572" y="735"/>
                  <a:pt x="550" y="733"/>
                  <a:pt x="514" y="712"/>
                </a:cubicBezTo>
                <a:cubicBezTo>
                  <a:pt x="428" y="660"/>
                  <a:pt x="338" y="630"/>
                  <a:pt x="239" y="615"/>
                </a:cubicBezTo>
                <a:cubicBezTo>
                  <a:pt x="195" y="618"/>
                  <a:pt x="150" y="618"/>
                  <a:pt x="106" y="623"/>
                </a:cubicBezTo>
                <a:cubicBezTo>
                  <a:pt x="71" y="627"/>
                  <a:pt x="36" y="652"/>
                  <a:pt x="0" y="659"/>
                </a:cubicBezTo>
                <a:cubicBezTo>
                  <a:pt x="43" y="630"/>
                  <a:pt x="55" y="615"/>
                  <a:pt x="106" y="615"/>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p>
        </p:txBody>
      </p:sp>
      <p:sp>
        <p:nvSpPr>
          <p:cNvPr id="125959" name="TextBox 1">
            <a:extLst>
              <a:ext uri="{FF2B5EF4-FFF2-40B4-BE49-F238E27FC236}">
                <a16:creationId xmlns:a16="http://schemas.microsoft.com/office/drawing/2014/main" id="{A7136520-DCB7-1B4E-8187-A391E73CED3B}"/>
              </a:ext>
            </a:extLst>
          </p:cNvPr>
          <p:cNvSpPr txBox="1">
            <a:spLocks noChangeArrowheads="1"/>
          </p:cNvSpPr>
          <p:nvPr/>
        </p:nvSpPr>
        <p:spPr bwMode="auto">
          <a:xfrm>
            <a:off x="4538663" y="6443663"/>
            <a:ext cx="1841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a:p>
        </p:txBody>
      </p:sp>
      <p:sp>
        <p:nvSpPr>
          <p:cNvPr id="3" name="Text Placeholder 2">
            <a:extLst>
              <a:ext uri="{FF2B5EF4-FFF2-40B4-BE49-F238E27FC236}">
                <a16:creationId xmlns:a16="http://schemas.microsoft.com/office/drawing/2014/main" id="{186C577E-B0BA-5549-B861-BFBA6849286F}"/>
              </a:ext>
            </a:extLst>
          </p:cNvPr>
          <p:cNvSpPr>
            <a:spLocks noGrp="1"/>
          </p:cNvSpPr>
          <p:nvPr>
            <p:ph type="body" sz="half" idx="1"/>
          </p:nvPr>
        </p:nvSpPr>
        <p:spPr>
          <a:xfrm>
            <a:off x="589596" y="3035301"/>
            <a:ext cx="4491038" cy="4554537"/>
          </a:xfrm>
        </p:spPr>
        <p:txBody>
          <a:bodyPr/>
          <a:lstStyle/>
          <a:p>
            <a:pPr marL="0" indent="0">
              <a:buNone/>
            </a:pPr>
            <a:r>
              <a:rPr lang="en-US" sz="3600" dirty="0"/>
              <a:t>Linear</a:t>
            </a:r>
          </a:p>
          <a:p>
            <a:pPr marL="0" indent="0">
              <a:buNone/>
            </a:pPr>
            <a:endParaRPr lang="en-US" sz="3600" dirty="0"/>
          </a:p>
          <a:p>
            <a:pPr marL="0" indent="0">
              <a:buNone/>
            </a:pPr>
            <a:endParaRPr lang="en-US" sz="3600" dirty="0"/>
          </a:p>
          <a:p>
            <a:pPr marL="0" indent="0">
              <a:buNone/>
            </a:pPr>
            <a:r>
              <a:rPr lang="en-US" sz="3600" dirty="0"/>
              <a:t>Branching</a:t>
            </a:r>
          </a:p>
        </p:txBody>
      </p:sp>
      <p:sp>
        <p:nvSpPr>
          <p:cNvPr id="9" name="Rectangle 8">
            <a:extLst>
              <a:ext uri="{FF2B5EF4-FFF2-40B4-BE49-F238E27FC236}">
                <a16:creationId xmlns:a16="http://schemas.microsoft.com/office/drawing/2014/main" id="{A4AE6770-5860-4F41-8AF1-EC53B471DEE9}"/>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5">
            <a:extLst>
              <a:ext uri="{FF2B5EF4-FFF2-40B4-BE49-F238E27FC236}">
                <a16:creationId xmlns:a16="http://schemas.microsoft.com/office/drawing/2014/main" id="{342ACF69-953E-1B46-966F-938F967C44EA}"/>
              </a:ext>
            </a:extLst>
          </p:cNvPr>
          <p:cNvSpPr txBox="1">
            <a:spLocks noChangeArrowheads="1"/>
          </p:cNvSpPr>
          <p:nvPr/>
        </p:nvSpPr>
        <p:spPr bwMode="auto">
          <a:xfrm>
            <a:off x="1112837" y="2187519"/>
            <a:ext cx="79248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4800" dirty="0">
                <a:latin typeface="+mj-lt"/>
              </a:rPr>
              <a:t>Help people get better lives…</a:t>
            </a:r>
          </a:p>
          <a:p>
            <a:endParaRPr lang="en-US" altLang="en-US" sz="4800" dirty="0">
              <a:latin typeface="+mj-lt"/>
            </a:endParaRPr>
          </a:p>
          <a:p>
            <a:pPr algn="r"/>
            <a:r>
              <a:rPr lang="en-US" altLang="en-US" sz="4800" dirty="0">
                <a:latin typeface="+mj-lt"/>
              </a:rPr>
              <a:t>…not just better paper</a:t>
            </a:r>
          </a:p>
        </p:txBody>
      </p:sp>
      <p:sp>
        <p:nvSpPr>
          <p:cNvPr id="22530" name="Rectangle 8">
            <a:extLst>
              <a:ext uri="{FF2B5EF4-FFF2-40B4-BE49-F238E27FC236}">
                <a16:creationId xmlns:a16="http://schemas.microsoft.com/office/drawing/2014/main" id="{4193AA88-0ABC-4640-A312-4ED7E655AF97}"/>
              </a:ext>
            </a:extLst>
          </p:cNvPr>
          <p:cNvSpPr>
            <a:spLocks noChangeArrowheads="1"/>
          </p:cNvSpPr>
          <p:nvPr/>
        </p:nvSpPr>
        <p:spPr bwMode="auto">
          <a:xfrm flipV="1">
            <a:off x="524020" y="1280319"/>
            <a:ext cx="6858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GB" altLang="en-US" sz="8800" b="0" dirty="0">
                <a:solidFill>
                  <a:srgbClr val="B3C33C"/>
                </a:solidFill>
                <a:latin typeface="Helvetica" pitchFamily="2" charset="0"/>
              </a:rPr>
              <a:t>”</a:t>
            </a:r>
          </a:p>
        </p:txBody>
      </p:sp>
      <p:sp>
        <p:nvSpPr>
          <p:cNvPr id="22531" name="Rectangle 9">
            <a:extLst>
              <a:ext uri="{FF2B5EF4-FFF2-40B4-BE49-F238E27FC236}">
                <a16:creationId xmlns:a16="http://schemas.microsoft.com/office/drawing/2014/main" id="{11C40A75-D3D9-E04D-B943-61B14AF1F21C}"/>
              </a:ext>
            </a:extLst>
          </p:cNvPr>
          <p:cNvSpPr>
            <a:spLocks noChangeArrowheads="1"/>
          </p:cNvSpPr>
          <p:nvPr/>
        </p:nvSpPr>
        <p:spPr bwMode="auto">
          <a:xfrm flipV="1">
            <a:off x="8771946" y="2835986"/>
            <a:ext cx="838200"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GB" altLang="en-US" sz="8800" b="0" dirty="0">
                <a:solidFill>
                  <a:srgbClr val="9DD500"/>
                </a:solidFill>
                <a:latin typeface="Helvetica" pitchFamily="2" charset="0"/>
              </a:rPr>
              <a:t> </a:t>
            </a:r>
            <a:r>
              <a:rPr lang="en-GB" altLang="en-US" sz="8800" b="0" dirty="0">
                <a:solidFill>
                  <a:srgbClr val="B3C33C"/>
                </a:solidFill>
                <a:latin typeface="Helvetica" pitchFamily="2" charset="0"/>
              </a:rPr>
              <a:t>“</a:t>
            </a:r>
          </a:p>
        </p:txBody>
      </p:sp>
      <p:sp>
        <p:nvSpPr>
          <p:cNvPr id="6" name="Rectangle 5">
            <a:extLst>
              <a:ext uri="{FF2B5EF4-FFF2-40B4-BE49-F238E27FC236}">
                <a16:creationId xmlns:a16="http://schemas.microsoft.com/office/drawing/2014/main" id="{1632EEC5-C019-9A4C-AF38-194DCCD3BE5A}"/>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3">
            <a:extLst>
              <a:ext uri="{FF2B5EF4-FFF2-40B4-BE49-F238E27FC236}">
                <a16:creationId xmlns:a16="http://schemas.microsoft.com/office/drawing/2014/main" id="{AB19774B-A5E9-6442-BDAE-A99C16FFF1F6}"/>
              </a:ext>
            </a:extLst>
          </p:cNvPr>
          <p:cNvSpPr txBox="1">
            <a:spLocks noChangeArrowheads="1"/>
          </p:cNvSpPr>
          <p:nvPr/>
        </p:nvSpPr>
        <p:spPr bwMode="auto">
          <a:xfrm>
            <a:off x="0" y="290513"/>
            <a:ext cx="9952038" cy="1323975"/>
          </a:xfrm>
          <a:prstGeom prst="rect">
            <a:avLst/>
          </a:prstGeom>
          <a:noFill/>
          <a:ln w="9525" algn="ctr">
            <a:noFill/>
            <a:miter lim="800000"/>
            <a:headEnd/>
            <a:tailEnd/>
          </a:ln>
          <a:effectLst/>
        </p:spPr>
        <p:txBody>
          <a:bodyPr lIns="91436" tIns="45718" rIns="91436" bIns="457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defRPr/>
            </a:pPr>
            <a:r>
              <a:rPr lang="en-US" altLang="en-US" sz="4000" b="0" dirty="0">
                <a:solidFill>
                  <a:srgbClr val="B3C33C"/>
                </a:solidFill>
                <a:effectLst>
                  <a:outerShdw blurRad="38100" dist="38100" dir="2700000" algn="tl">
                    <a:srgbClr val="FFFFFF"/>
                  </a:outerShdw>
                </a:effectLst>
                <a:latin typeface="Helvetica" pitchFamily="2" charset="0"/>
              </a:rPr>
              <a:t>Being mindful of Question Types that </a:t>
            </a:r>
          </a:p>
          <a:p>
            <a:pPr algn="ctr">
              <a:defRPr/>
            </a:pPr>
            <a:r>
              <a:rPr lang="en-US" altLang="en-US" sz="4000" b="0" dirty="0">
                <a:solidFill>
                  <a:srgbClr val="B3C33C"/>
                </a:solidFill>
                <a:effectLst>
                  <a:outerShdw blurRad="38100" dist="38100" dir="2700000" algn="tl">
                    <a:srgbClr val="FFFFFF"/>
                  </a:outerShdw>
                </a:effectLst>
                <a:latin typeface="Helvetica" pitchFamily="2" charset="0"/>
              </a:rPr>
              <a:t>will limit what you learn</a:t>
            </a:r>
          </a:p>
        </p:txBody>
      </p:sp>
      <p:sp>
        <p:nvSpPr>
          <p:cNvPr id="117762" name="Text Box 3">
            <a:extLst>
              <a:ext uri="{FF2B5EF4-FFF2-40B4-BE49-F238E27FC236}">
                <a16:creationId xmlns:a16="http://schemas.microsoft.com/office/drawing/2014/main" id="{ADDEC3D5-7DB3-DC43-9A20-3409023BB7E1}"/>
              </a:ext>
            </a:extLst>
          </p:cNvPr>
          <p:cNvSpPr txBox="1">
            <a:spLocks noChangeArrowheads="1"/>
          </p:cNvSpPr>
          <p:nvPr/>
        </p:nvSpPr>
        <p:spPr bwMode="auto">
          <a:xfrm>
            <a:off x="274638" y="1814513"/>
            <a:ext cx="9677400" cy="514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1366" tIns="50683" rIns="101366" bIns="50683">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2800" b="0">
              <a:latin typeface="Helvetica" pitchFamily="2" charset="0"/>
            </a:endParaRPr>
          </a:p>
          <a:p>
            <a:r>
              <a:rPr lang="en-US" altLang="en-US" sz="2800" b="0" u="sng">
                <a:latin typeface="Helvetica" pitchFamily="2" charset="0"/>
              </a:rPr>
              <a:t>Close ended questions that lead to yes/no answers</a:t>
            </a:r>
          </a:p>
          <a:p>
            <a:endParaRPr lang="en-US" altLang="en-US" sz="2800" b="0">
              <a:latin typeface="Helvetica" pitchFamily="2" charset="0"/>
            </a:endParaRPr>
          </a:p>
          <a:p>
            <a:r>
              <a:rPr lang="en-US" altLang="en-US" sz="2800" b="0">
                <a:latin typeface="Helvetica" pitchFamily="2" charset="0"/>
              </a:rPr>
              <a:t>	</a:t>
            </a:r>
            <a:r>
              <a:rPr lang="en-US" altLang="en-US" b="0">
                <a:latin typeface="Helvetica" pitchFamily="2" charset="0"/>
              </a:rPr>
              <a:t>-Do you like shopping? </a:t>
            </a:r>
          </a:p>
          <a:p>
            <a:r>
              <a:rPr lang="en-US" altLang="en-US" b="0">
                <a:latin typeface="Helvetica" pitchFamily="2" charset="0"/>
              </a:rPr>
              <a:t>	-Is watching television important to you?</a:t>
            </a:r>
          </a:p>
          <a:p>
            <a:r>
              <a:rPr lang="en-US" altLang="en-US" b="0">
                <a:latin typeface="Helvetica" pitchFamily="2" charset="0"/>
              </a:rPr>
              <a:t> 	</a:t>
            </a:r>
          </a:p>
          <a:p>
            <a:r>
              <a:rPr lang="en-US" altLang="en-US" sz="2800" b="0" u="sng">
                <a:latin typeface="Helvetica" pitchFamily="2" charset="0"/>
              </a:rPr>
              <a:t>Leading questions with built-in answers</a:t>
            </a:r>
          </a:p>
          <a:p>
            <a:r>
              <a:rPr lang="en-US" altLang="en-US" sz="2800" b="0">
                <a:latin typeface="Helvetica" pitchFamily="2" charset="0"/>
              </a:rPr>
              <a:t>	</a:t>
            </a:r>
          </a:p>
          <a:p>
            <a:r>
              <a:rPr lang="en-US" altLang="en-US" sz="2800" b="0">
                <a:latin typeface="Helvetica" pitchFamily="2" charset="0"/>
              </a:rPr>
              <a:t>	</a:t>
            </a:r>
            <a:r>
              <a:rPr lang="en-US" altLang="en-US" b="0">
                <a:latin typeface="Helvetica" pitchFamily="2" charset="0"/>
              </a:rPr>
              <a:t>-You like going shopping don</a:t>
            </a:r>
            <a:r>
              <a:rPr lang="ja-JP" altLang="en-US" b="0">
                <a:latin typeface="Helvetica" pitchFamily="2" charset="0"/>
              </a:rPr>
              <a:t>’</a:t>
            </a:r>
            <a:r>
              <a:rPr lang="en-US" altLang="ja-JP" b="0">
                <a:latin typeface="Helvetica" pitchFamily="2" charset="0"/>
              </a:rPr>
              <a:t>t you? (while nodding your 	   </a:t>
            </a:r>
          </a:p>
          <a:p>
            <a:r>
              <a:rPr lang="en-US" altLang="ja-JP" b="0">
                <a:latin typeface="Helvetica" pitchFamily="2" charset="0"/>
              </a:rPr>
              <a:t>            head yes)</a:t>
            </a:r>
          </a:p>
          <a:p>
            <a:r>
              <a:rPr lang="en-US" altLang="en-US" b="0">
                <a:latin typeface="Helvetica" pitchFamily="2" charset="0"/>
              </a:rPr>
              <a:t>	-Jane is your friend isn</a:t>
            </a:r>
            <a:r>
              <a:rPr lang="ja-JP" altLang="en-US" b="0">
                <a:latin typeface="Helvetica" pitchFamily="2" charset="0"/>
              </a:rPr>
              <a:t>’</a:t>
            </a:r>
            <a:r>
              <a:rPr lang="en-US" altLang="ja-JP" b="0">
                <a:latin typeface="Helvetica" pitchFamily="2" charset="0"/>
              </a:rPr>
              <a:t>t she?</a:t>
            </a:r>
            <a:endParaRPr lang="en-US" altLang="ja-JP" sz="2800" b="0">
              <a:latin typeface="Helvetica" pitchFamily="2" charset="0"/>
            </a:endParaRPr>
          </a:p>
          <a:p>
            <a:endParaRPr lang="en-US" altLang="en-US" sz="3600" b="0">
              <a:latin typeface="Helvetica"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76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776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7762">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776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Box 3">
            <a:extLst>
              <a:ext uri="{FF2B5EF4-FFF2-40B4-BE49-F238E27FC236}">
                <a16:creationId xmlns:a16="http://schemas.microsoft.com/office/drawing/2014/main" id="{75399D17-B89D-EA49-94EE-A439240CC5F8}"/>
              </a:ext>
            </a:extLst>
          </p:cNvPr>
          <p:cNvSpPr txBox="1">
            <a:spLocks noChangeArrowheads="1"/>
          </p:cNvSpPr>
          <p:nvPr/>
        </p:nvSpPr>
        <p:spPr bwMode="auto">
          <a:xfrm>
            <a:off x="0" y="519113"/>
            <a:ext cx="10150475"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20000"/>
              </a:spcBef>
            </a:pPr>
            <a:r>
              <a:rPr lang="en-US" altLang="en-US" sz="4000" b="0" dirty="0">
                <a:solidFill>
                  <a:srgbClr val="B3C33C"/>
                </a:solidFill>
                <a:latin typeface="Helvetica" pitchFamily="2" charset="0"/>
              </a:rPr>
              <a:t>Questions that help us learn more</a:t>
            </a:r>
          </a:p>
          <a:p>
            <a:pPr algn="ctr" eaLnBrk="1" hangingPunct="1">
              <a:spcBef>
                <a:spcPct val="20000"/>
              </a:spcBef>
            </a:pPr>
            <a:r>
              <a:rPr lang="en-US" altLang="en-US" sz="4000" b="0" dirty="0">
                <a:solidFill>
                  <a:srgbClr val="B3C33C"/>
                </a:solidFill>
                <a:latin typeface="Helvetica" pitchFamily="2" charset="0"/>
              </a:rPr>
              <a:t> of what we need to know</a:t>
            </a:r>
          </a:p>
        </p:txBody>
      </p:sp>
      <p:sp>
        <p:nvSpPr>
          <p:cNvPr id="102403" name="TextBox 4">
            <a:extLst>
              <a:ext uri="{FF2B5EF4-FFF2-40B4-BE49-F238E27FC236}">
                <a16:creationId xmlns:a16="http://schemas.microsoft.com/office/drawing/2014/main" id="{3D33C4F2-669B-9447-A12C-AE9BC2E34B94}"/>
              </a:ext>
            </a:extLst>
          </p:cNvPr>
          <p:cNvSpPr txBox="1">
            <a:spLocks noChangeArrowheads="1"/>
          </p:cNvSpPr>
          <p:nvPr/>
        </p:nvSpPr>
        <p:spPr bwMode="auto">
          <a:xfrm>
            <a:off x="960438" y="2652713"/>
            <a:ext cx="80772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1475" indent="-3714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So tell me more about that…</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What do you like about…</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What is it about this…</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What is happening for you then?</a:t>
            </a:r>
          </a:p>
          <a:p>
            <a:pPr eaLnBrk="1" hangingPunct="1">
              <a:spcBef>
                <a:spcPct val="20000"/>
              </a:spcBef>
              <a:buClr>
                <a:srgbClr val="B3C33C"/>
              </a:buClr>
              <a:buFont typeface="Arial" panose="020B0604020202020204" pitchFamily="34" charset="0"/>
              <a:buChar char="•"/>
            </a:pPr>
            <a:r>
              <a:rPr lang="en-US" altLang="en-US" sz="3200" b="0" dirty="0">
                <a:latin typeface="Helvetica" pitchFamily="2" charset="0"/>
              </a:rPr>
              <a:t>Are some mornings better than others?  What makes them better?</a:t>
            </a:r>
          </a:p>
        </p:txBody>
      </p:sp>
      <p:sp>
        <p:nvSpPr>
          <p:cNvPr id="6" name="Rectangle 5">
            <a:extLst>
              <a:ext uri="{FF2B5EF4-FFF2-40B4-BE49-F238E27FC236}">
                <a16:creationId xmlns:a16="http://schemas.microsoft.com/office/drawing/2014/main" id="{E5FEC2C9-4F9E-5943-B31A-156EDED342A4}"/>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23723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5A09334-6087-EF48-8BBC-3A9426DF58E9}"/>
              </a:ext>
            </a:extLst>
          </p:cNvPr>
          <p:cNvSpPr txBox="1"/>
          <p:nvPr/>
        </p:nvSpPr>
        <p:spPr>
          <a:xfrm>
            <a:off x="1778822" y="-91281"/>
            <a:ext cx="7206332" cy="1015663"/>
          </a:xfrm>
          <a:prstGeom prst="rect">
            <a:avLst/>
          </a:prstGeom>
          <a:noFill/>
        </p:spPr>
        <p:txBody>
          <a:bodyPr wrap="none" rtlCol="0">
            <a:spAutoFit/>
          </a:bodyPr>
          <a:lstStyle/>
          <a:p>
            <a:r>
              <a:rPr lang="en-US" sz="6000" dirty="0">
                <a:solidFill>
                  <a:srgbClr val="B3C33C"/>
                </a:solidFill>
                <a:latin typeface="+mn-lt"/>
              </a:rPr>
              <a:t>Having a conversation</a:t>
            </a:r>
          </a:p>
        </p:txBody>
      </p:sp>
      <p:pic>
        <p:nvPicPr>
          <p:cNvPr id="2" name="teenage song" descr="teenage song">
            <a:hlinkClick r:id="" action="ppaction://media"/>
            <a:extLst>
              <a:ext uri="{FF2B5EF4-FFF2-40B4-BE49-F238E27FC236}">
                <a16:creationId xmlns:a16="http://schemas.microsoft.com/office/drawing/2014/main" id="{E7A302A0-BD15-3B45-B186-A157E4A3BE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24382"/>
            <a:ext cx="10256837" cy="668053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Title 6">
            <a:extLst>
              <a:ext uri="{FF2B5EF4-FFF2-40B4-BE49-F238E27FC236}">
                <a16:creationId xmlns:a16="http://schemas.microsoft.com/office/drawing/2014/main" id="{73EEB5C7-2B16-684A-A61D-1E1E11984C8F}"/>
              </a:ext>
            </a:extLst>
          </p:cNvPr>
          <p:cNvSpPr>
            <a:spLocks noGrp="1"/>
          </p:cNvSpPr>
          <p:nvPr>
            <p:ph type="title"/>
          </p:nvPr>
        </p:nvSpPr>
        <p:spPr>
          <a:xfrm>
            <a:off x="198438" y="0"/>
            <a:ext cx="9753600" cy="1130300"/>
          </a:xfrm>
        </p:spPr>
        <p:txBody>
          <a:bodyPr rtlCol="0">
            <a:normAutofit/>
          </a:bodyPr>
          <a:lstStyle/>
          <a:p>
            <a:pPr algn="ctr" defTabSz="761329" eaLnBrk="1" fontAlgn="auto" hangingPunct="1">
              <a:spcAft>
                <a:spcPts val="0"/>
              </a:spcAft>
              <a:defRPr/>
            </a:pPr>
            <a:r>
              <a:rPr lang="en-US" sz="4000" b="1" dirty="0">
                <a:solidFill>
                  <a:srgbClr val="B3C33C"/>
                </a:solidFill>
              </a:rPr>
              <a:t>How Today Works</a:t>
            </a:r>
          </a:p>
        </p:txBody>
      </p:sp>
      <p:sp>
        <p:nvSpPr>
          <p:cNvPr id="8" name="TextBox 7">
            <a:extLst>
              <a:ext uri="{FF2B5EF4-FFF2-40B4-BE49-F238E27FC236}">
                <a16:creationId xmlns:a16="http://schemas.microsoft.com/office/drawing/2014/main" id="{EAC73C97-E064-1F42-BA4B-E6E3CCFEA871}"/>
              </a:ext>
            </a:extLst>
          </p:cNvPr>
          <p:cNvSpPr txBox="1">
            <a:spLocks noChangeArrowheads="1"/>
          </p:cNvSpPr>
          <p:nvPr/>
        </p:nvSpPr>
        <p:spPr bwMode="auto">
          <a:xfrm>
            <a:off x="569117" y="3545241"/>
            <a:ext cx="9012237"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234" tIns="49618" rIns="99234" bIns="49618">
            <a:spAutoFit/>
          </a:bodyPr>
          <a:lstStyle>
            <a:lvl1pPr marL="341313" indent="-341313">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fontAlgn="t" hangingPunct="1">
              <a:buClr>
                <a:srgbClr val="B3C33C"/>
              </a:buClr>
              <a:buFont typeface="Arial" panose="020B0604020202020204" pitchFamily="34" charset="0"/>
              <a:buChar char="•"/>
            </a:pPr>
            <a:r>
              <a:rPr lang="en-US" altLang="en-US" b="0" dirty="0">
                <a:latin typeface="Helvetica" pitchFamily="2" charset="0"/>
              </a:rPr>
              <a:t>O</a:t>
            </a:r>
            <a:r>
              <a:rPr lang="en-US" altLang="en-US" b="0" u="sng" dirty="0">
                <a:latin typeface="Helvetica" pitchFamily="2" charset="0"/>
              </a:rPr>
              <a:t>rganize </a:t>
            </a:r>
            <a:r>
              <a:rPr lang="en-US" altLang="en-US" b="0" dirty="0">
                <a:latin typeface="Helvetica" pitchFamily="2" charset="0"/>
              </a:rPr>
              <a:t>that </a:t>
            </a:r>
            <a:r>
              <a:rPr lang="en-US" altLang="en-US" b="0" u="sng" dirty="0">
                <a:latin typeface="Helvetica" pitchFamily="2" charset="0"/>
              </a:rPr>
              <a:t>information</a:t>
            </a:r>
            <a:r>
              <a:rPr lang="en-US" altLang="en-US" b="0" dirty="0">
                <a:latin typeface="Helvetica" pitchFamily="2" charset="0"/>
              </a:rPr>
              <a:t> in a </a:t>
            </a:r>
            <a:r>
              <a:rPr lang="en-US" altLang="en-US" dirty="0">
                <a:latin typeface="Helvetica" pitchFamily="2" charset="0"/>
              </a:rPr>
              <a:t>one-page profile </a:t>
            </a:r>
            <a:r>
              <a:rPr lang="en-US" altLang="en-US" b="0" dirty="0">
                <a:latin typeface="Helvetica" pitchFamily="2" charset="0"/>
              </a:rPr>
              <a:t>to keep the person at the </a:t>
            </a:r>
            <a:r>
              <a:rPr lang="en-US" altLang="en-US" b="0" dirty="0" err="1">
                <a:latin typeface="Helvetica" pitchFamily="2" charset="0"/>
              </a:rPr>
              <a:t>centre</a:t>
            </a:r>
            <a:r>
              <a:rPr lang="en-US" altLang="en-US" b="0" dirty="0">
                <a:latin typeface="Helvetica" pitchFamily="2" charset="0"/>
              </a:rPr>
              <a:t> of everyday support and planning </a:t>
            </a:r>
          </a:p>
        </p:txBody>
      </p:sp>
      <p:sp>
        <p:nvSpPr>
          <p:cNvPr id="9" name="TextBox 8">
            <a:extLst>
              <a:ext uri="{FF2B5EF4-FFF2-40B4-BE49-F238E27FC236}">
                <a16:creationId xmlns:a16="http://schemas.microsoft.com/office/drawing/2014/main" id="{62C200CB-4FA6-E34B-A94D-573EECF620D9}"/>
              </a:ext>
            </a:extLst>
          </p:cNvPr>
          <p:cNvSpPr txBox="1"/>
          <p:nvPr/>
        </p:nvSpPr>
        <p:spPr>
          <a:xfrm>
            <a:off x="1254357" y="1974834"/>
            <a:ext cx="7591265" cy="2316196"/>
          </a:xfrm>
          <a:prstGeom prst="rect">
            <a:avLst/>
          </a:prstGeom>
          <a:noFill/>
        </p:spPr>
        <p:txBody>
          <a:bodyPr wrap="square" lIns="99234" tIns="49618" rIns="99234" bIns="49618" numCol="2">
            <a:spAutoFit/>
          </a:bodyPr>
          <a:lstStyle/>
          <a:p>
            <a:pPr marL="457200" indent="-273050" eaLnBrk="1" fontAlgn="t" hangingPunct="1">
              <a:buFont typeface="Arial"/>
              <a:buChar char="•"/>
              <a:defRPr/>
            </a:pPr>
            <a:r>
              <a:rPr lang="en-US" b="0" dirty="0">
                <a:solidFill>
                  <a:srgbClr val="B3C33C"/>
                </a:solidFill>
                <a:latin typeface="Helvetica"/>
                <a:ea typeface="ＭＳ Ｐゴシック" charset="0"/>
                <a:cs typeface="Helvetica"/>
              </a:rPr>
              <a:t>Histories</a:t>
            </a:r>
          </a:p>
          <a:p>
            <a:pPr marL="457200" indent="-273050" eaLnBrk="1" fontAlgn="t" hangingPunct="1">
              <a:buFont typeface="Arial"/>
              <a:buChar char="•"/>
              <a:defRPr/>
            </a:pPr>
            <a:r>
              <a:rPr lang="en-US" b="0" dirty="0">
                <a:solidFill>
                  <a:srgbClr val="B3C33C"/>
                </a:solidFill>
                <a:latin typeface="Helvetica"/>
                <a:ea typeface="ＭＳ Ｐゴシック" charset="0"/>
                <a:cs typeface="Helvetica"/>
              </a:rPr>
              <a:t>Relationship Map</a:t>
            </a:r>
          </a:p>
          <a:p>
            <a:pPr marL="457200" indent="-273050" eaLnBrk="1" fontAlgn="t" hangingPunct="1">
              <a:buFont typeface="Arial"/>
              <a:buChar char="•"/>
              <a:defRPr/>
            </a:pPr>
            <a:r>
              <a:rPr lang="en-US" b="0" dirty="0">
                <a:solidFill>
                  <a:srgbClr val="B3C33C"/>
                </a:solidFill>
                <a:latin typeface="Helvetica"/>
                <a:ea typeface="ＭＳ Ｐゴシック" charset="0"/>
                <a:cs typeface="Helvetica"/>
              </a:rPr>
              <a:t>Routines and Rituals</a:t>
            </a:r>
          </a:p>
          <a:p>
            <a:pPr marL="457200" indent="-273050" eaLnBrk="1" fontAlgn="t" hangingPunct="1">
              <a:buFont typeface="Arial"/>
              <a:buChar char="•"/>
              <a:defRPr/>
            </a:pPr>
            <a:endParaRPr lang="en-US" b="0" dirty="0">
              <a:solidFill>
                <a:srgbClr val="B3C33C"/>
              </a:solidFill>
              <a:latin typeface="Helvetica"/>
              <a:ea typeface="ＭＳ Ｐゴシック" charset="0"/>
              <a:cs typeface="Helvetica"/>
            </a:endParaRPr>
          </a:p>
          <a:p>
            <a:pPr marL="457200" indent="-273050" eaLnBrk="1" fontAlgn="t" hangingPunct="1">
              <a:buFont typeface="Arial"/>
              <a:buChar char="•"/>
              <a:defRPr/>
            </a:pPr>
            <a:endParaRPr lang="en-US" b="0" dirty="0">
              <a:solidFill>
                <a:srgbClr val="B3C33C"/>
              </a:solidFill>
              <a:latin typeface="Helvetica"/>
              <a:ea typeface="ＭＳ Ｐゴシック" charset="0"/>
              <a:cs typeface="Helvetica"/>
            </a:endParaRPr>
          </a:p>
          <a:p>
            <a:pPr marL="457200" indent="-273050" eaLnBrk="1" fontAlgn="t" hangingPunct="1">
              <a:buFont typeface="Arial"/>
              <a:buChar char="•"/>
              <a:defRPr/>
            </a:pPr>
            <a:endParaRPr lang="en-US" b="0" dirty="0">
              <a:solidFill>
                <a:srgbClr val="B3C33C"/>
              </a:solidFill>
              <a:latin typeface="Helvetica"/>
              <a:ea typeface="ＭＳ Ｐゴシック" charset="0"/>
              <a:cs typeface="Helvetica"/>
            </a:endParaRPr>
          </a:p>
          <a:p>
            <a:pPr marL="457200" indent="-273050" eaLnBrk="1" fontAlgn="t" hangingPunct="1">
              <a:buFont typeface="Arial"/>
              <a:buChar char="•"/>
              <a:defRPr/>
            </a:pPr>
            <a:r>
              <a:rPr lang="en-US" b="0" dirty="0">
                <a:solidFill>
                  <a:srgbClr val="B3C33C"/>
                </a:solidFill>
                <a:latin typeface="Helvetica"/>
                <a:ea typeface="ＭＳ Ｐゴシック" charset="0"/>
                <a:cs typeface="Helvetica"/>
              </a:rPr>
              <a:t>Good Day /Bad Day</a:t>
            </a:r>
          </a:p>
          <a:p>
            <a:pPr marL="457200" indent="-273050" eaLnBrk="1" fontAlgn="t" hangingPunct="1">
              <a:buFont typeface="Arial"/>
              <a:buChar char="•"/>
              <a:defRPr/>
            </a:pPr>
            <a:r>
              <a:rPr lang="en-US" b="0" dirty="0">
                <a:solidFill>
                  <a:srgbClr val="B3C33C"/>
                </a:solidFill>
                <a:latin typeface="Helvetica"/>
                <a:ea typeface="ＭＳ Ｐゴシック" charset="0"/>
                <a:cs typeface="Helvetica"/>
              </a:rPr>
              <a:t>Matching supports</a:t>
            </a:r>
          </a:p>
          <a:p>
            <a:pPr marL="457200" indent="-273050" eaLnBrk="1" fontAlgn="auto" hangingPunct="1">
              <a:buFont typeface="Arial"/>
              <a:buChar char="•"/>
              <a:defRPr/>
            </a:pPr>
            <a:r>
              <a:rPr lang="en-US" b="0" dirty="0">
                <a:solidFill>
                  <a:srgbClr val="B3C33C"/>
                </a:solidFill>
                <a:latin typeface="Helvetica"/>
                <a:ea typeface="ＭＳ Ｐゴシック" charset="0"/>
                <a:cs typeface="Helvetica"/>
              </a:rPr>
              <a:t>Reputation Exercise</a:t>
            </a:r>
          </a:p>
          <a:p>
            <a:pPr marL="457200" indent="-273050" eaLnBrk="1" fontAlgn="auto" hangingPunct="1">
              <a:buFont typeface="Arial"/>
              <a:buChar char="•"/>
              <a:defRPr/>
            </a:pPr>
            <a:endParaRPr lang="en-US" b="0" dirty="0">
              <a:solidFill>
                <a:srgbClr val="B3C33C"/>
              </a:solidFill>
              <a:latin typeface="Helvetica"/>
              <a:ea typeface="ＭＳ Ｐゴシック" charset="0"/>
              <a:cs typeface="Helvetica"/>
            </a:endParaRPr>
          </a:p>
          <a:p>
            <a:pPr marL="457200" indent="-273050" eaLnBrk="1" fontAlgn="auto" hangingPunct="1">
              <a:buFont typeface="Arial"/>
              <a:buChar char="•"/>
              <a:defRPr/>
            </a:pPr>
            <a:endParaRPr lang="en-US" b="0" dirty="0">
              <a:solidFill>
                <a:srgbClr val="B3C33C"/>
              </a:solidFill>
              <a:latin typeface="Helvetica"/>
              <a:ea typeface="ＭＳ Ｐゴシック" charset="0"/>
              <a:cs typeface="Helvetica"/>
            </a:endParaRPr>
          </a:p>
        </p:txBody>
      </p:sp>
      <p:sp>
        <p:nvSpPr>
          <p:cNvPr id="10" name="TextBox 9">
            <a:extLst>
              <a:ext uri="{FF2B5EF4-FFF2-40B4-BE49-F238E27FC236}">
                <a16:creationId xmlns:a16="http://schemas.microsoft.com/office/drawing/2014/main" id="{F27317A0-FB5F-E442-BD0C-25DF2A89EE38}"/>
              </a:ext>
            </a:extLst>
          </p:cNvPr>
          <p:cNvSpPr txBox="1">
            <a:spLocks noChangeArrowheads="1"/>
          </p:cNvSpPr>
          <p:nvPr/>
        </p:nvSpPr>
        <p:spPr bwMode="auto">
          <a:xfrm>
            <a:off x="605789" y="1245059"/>
            <a:ext cx="8882062" cy="50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234" tIns="49618" rIns="99234" bIns="4961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Clr>
                <a:srgbClr val="B3C33C"/>
              </a:buClr>
              <a:buFont typeface="Arial" panose="020B0604020202020204" pitchFamily="34" charset="0"/>
              <a:buChar char="•"/>
            </a:pPr>
            <a:r>
              <a:rPr lang="en-US" altLang="en-US" sz="2600" b="0" dirty="0">
                <a:latin typeface="Helvetica" pitchFamily="2" charset="0"/>
              </a:rPr>
              <a:t>  Learn how to </a:t>
            </a:r>
            <a:r>
              <a:rPr lang="en-US" altLang="en-US" sz="2600" b="0" u="sng" dirty="0">
                <a:latin typeface="Helvetica" pitchFamily="2" charset="0"/>
              </a:rPr>
              <a:t>gather information</a:t>
            </a:r>
            <a:r>
              <a:rPr lang="en-US" altLang="en-US" sz="2600" b="0" dirty="0">
                <a:latin typeface="Helvetica" pitchFamily="2" charset="0"/>
              </a:rPr>
              <a:t> (discover) using:</a:t>
            </a:r>
          </a:p>
        </p:txBody>
      </p:sp>
      <p:sp>
        <p:nvSpPr>
          <p:cNvPr id="11" name="TextBox 10">
            <a:extLst>
              <a:ext uri="{FF2B5EF4-FFF2-40B4-BE49-F238E27FC236}">
                <a16:creationId xmlns:a16="http://schemas.microsoft.com/office/drawing/2014/main" id="{175C8C5C-6711-AC4B-8B09-AF5047811934}"/>
              </a:ext>
            </a:extLst>
          </p:cNvPr>
          <p:cNvSpPr txBox="1">
            <a:spLocks noChangeArrowheads="1"/>
          </p:cNvSpPr>
          <p:nvPr/>
        </p:nvSpPr>
        <p:spPr bwMode="auto">
          <a:xfrm>
            <a:off x="540701" y="4736756"/>
            <a:ext cx="9012237" cy="469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234" tIns="49618" rIns="99234" bIns="49618">
            <a:spAutoFit/>
          </a:bodyPr>
          <a:lstStyle>
            <a:lvl1pPr marL="341313" indent="-341313">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fontAlgn="t" hangingPunct="1">
              <a:buClr>
                <a:srgbClr val="B3C33C"/>
              </a:buClr>
              <a:buFont typeface="Arial" panose="020B0604020202020204" pitchFamily="34" charset="0"/>
              <a:buChar char="•"/>
            </a:pPr>
            <a:r>
              <a:rPr lang="en-US" altLang="en-US" b="0" dirty="0">
                <a:latin typeface="Helvetica" pitchFamily="2" charset="0"/>
              </a:rPr>
              <a:t>And </a:t>
            </a:r>
            <a:r>
              <a:rPr lang="en-US" altLang="en-US" b="0" u="sng" dirty="0">
                <a:latin typeface="Helvetica" pitchFamily="2" charset="0"/>
              </a:rPr>
              <a:t>discover</a:t>
            </a:r>
            <a:r>
              <a:rPr lang="en-US" altLang="en-US" b="0" dirty="0">
                <a:latin typeface="Helvetica" pitchFamily="2" charset="0"/>
              </a:rPr>
              <a:t> information and </a:t>
            </a:r>
            <a:r>
              <a:rPr lang="en-US" altLang="en-US" b="0" u="sng" dirty="0">
                <a:latin typeface="Helvetica" pitchFamily="2" charset="0"/>
              </a:rPr>
              <a:t>problem solve </a:t>
            </a:r>
            <a:r>
              <a:rPr lang="en-US" altLang="en-US" b="0" dirty="0">
                <a:latin typeface="Helvetica" pitchFamily="2" charset="0"/>
              </a:rPr>
              <a:t>using:</a:t>
            </a:r>
          </a:p>
        </p:txBody>
      </p:sp>
      <p:sp>
        <p:nvSpPr>
          <p:cNvPr id="12" name="TextBox 11">
            <a:extLst>
              <a:ext uri="{FF2B5EF4-FFF2-40B4-BE49-F238E27FC236}">
                <a16:creationId xmlns:a16="http://schemas.microsoft.com/office/drawing/2014/main" id="{89F104B6-8936-5948-8360-FF118B016E62}"/>
              </a:ext>
            </a:extLst>
          </p:cNvPr>
          <p:cNvSpPr txBox="1"/>
          <p:nvPr/>
        </p:nvSpPr>
        <p:spPr>
          <a:xfrm>
            <a:off x="1279604" y="5536044"/>
            <a:ext cx="7591265" cy="838869"/>
          </a:xfrm>
          <a:prstGeom prst="rect">
            <a:avLst/>
          </a:prstGeom>
          <a:noFill/>
        </p:spPr>
        <p:txBody>
          <a:bodyPr wrap="square" lIns="99234" tIns="49618" rIns="99234" bIns="49618" numCol="2">
            <a:spAutoFit/>
          </a:bodyPr>
          <a:lstStyle/>
          <a:p>
            <a:pPr marL="457200" indent="-273050" eaLnBrk="1" fontAlgn="t" hangingPunct="1">
              <a:buFont typeface="Arial"/>
              <a:buChar char="•"/>
              <a:defRPr/>
            </a:pPr>
            <a:r>
              <a:rPr lang="en-US" b="0" dirty="0">
                <a:solidFill>
                  <a:srgbClr val="B3C33C"/>
                </a:solidFill>
                <a:latin typeface="Helvetica"/>
                <a:ea typeface="ＭＳ Ｐゴシック" charset="0"/>
                <a:cs typeface="Helvetica"/>
              </a:rPr>
              <a:t>Working/Not Working</a:t>
            </a:r>
          </a:p>
          <a:p>
            <a:pPr marL="457200" indent="-273050" eaLnBrk="1" fontAlgn="t" hangingPunct="1">
              <a:buFont typeface="Arial"/>
              <a:buChar char="•"/>
              <a:defRPr/>
            </a:pPr>
            <a:r>
              <a:rPr lang="en-US" b="0" dirty="0">
                <a:solidFill>
                  <a:srgbClr val="B3C33C"/>
                </a:solidFill>
                <a:latin typeface="Helvetica"/>
                <a:ea typeface="ＭＳ Ｐゴシック" charset="0"/>
                <a:cs typeface="Helvetica"/>
              </a:rPr>
              <a:t>4+1 questions</a:t>
            </a:r>
          </a:p>
        </p:txBody>
      </p:sp>
      <p:sp>
        <p:nvSpPr>
          <p:cNvPr id="14" name="Rectangle 13">
            <a:extLst>
              <a:ext uri="{FF2B5EF4-FFF2-40B4-BE49-F238E27FC236}">
                <a16:creationId xmlns:a16="http://schemas.microsoft.com/office/drawing/2014/main" id="{73D701C2-DB73-1146-A64E-2E5B2EA7F1F1}"/>
              </a:ext>
            </a:extLst>
          </p:cNvPr>
          <p:cNvSpPr/>
          <p:nvPr/>
        </p:nvSpPr>
        <p:spPr>
          <a:xfrm>
            <a:off x="52988" y="7266365"/>
            <a:ext cx="3392404" cy="338554"/>
          </a:xfrm>
          <a:prstGeom prst="rect">
            <a:avLst/>
          </a:prstGeom>
        </p:spPr>
        <p:txBody>
          <a:bodyPr wrap="none">
            <a:spAutoFit/>
          </a:bodyPr>
          <a:lstStyle/>
          <a:p>
            <a:pPr>
              <a:spcAft>
                <a:spcPts val="0"/>
              </a:spcAft>
            </a:pPr>
            <a:r>
              <a:rPr lang="en-US" sz="1600"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600"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6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566828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a:extLst>
              <a:ext uri="{FF2B5EF4-FFF2-40B4-BE49-F238E27FC236}">
                <a16:creationId xmlns:a16="http://schemas.microsoft.com/office/drawing/2014/main" id="{9F393627-A658-2A42-9E01-F1047FDC89B5}"/>
              </a:ext>
            </a:extLst>
          </p:cNvPr>
          <p:cNvSpPr>
            <a:spLocks noGrp="1" noChangeArrowheads="1"/>
          </p:cNvSpPr>
          <p:nvPr>
            <p:ph type="title"/>
          </p:nvPr>
        </p:nvSpPr>
        <p:spPr>
          <a:xfrm>
            <a:off x="-258763" y="746919"/>
            <a:ext cx="10150475" cy="412750"/>
          </a:xfrm>
        </p:spPr>
        <p:txBody>
          <a:bodyPr rtlCol="0">
            <a:noAutofit/>
          </a:bodyPr>
          <a:lstStyle/>
          <a:p>
            <a:pPr algn="ctr" defTabSz="761329" eaLnBrk="1" fontAlgn="auto" hangingPunct="1">
              <a:spcAft>
                <a:spcPts val="0"/>
              </a:spcAft>
              <a:defRPr/>
            </a:pPr>
            <a:r>
              <a:rPr lang="en-GB" sz="4000" b="1" dirty="0">
                <a:solidFill>
                  <a:srgbClr val="B3C33C"/>
                </a:solidFill>
              </a:rPr>
              <a:t>Histories</a:t>
            </a:r>
          </a:p>
        </p:txBody>
      </p:sp>
      <p:sp>
        <p:nvSpPr>
          <p:cNvPr id="28674" name="Rectangle 3">
            <a:extLst>
              <a:ext uri="{FF2B5EF4-FFF2-40B4-BE49-F238E27FC236}">
                <a16:creationId xmlns:a16="http://schemas.microsoft.com/office/drawing/2014/main" id="{D1B1BE21-5EE8-C148-B456-BFF931D3AF01}"/>
              </a:ext>
            </a:extLst>
          </p:cNvPr>
          <p:cNvSpPr>
            <a:spLocks noGrp="1" noChangeArrowheads="1"/>
          </p:cNvSpPr>
          <p:nvPr>
            <p:ph idx="1"/>
          </p:nvPr>
        </p:nvSpPr>
        <p:spPr>
          <a:xfrm>
            <a:off x="503237" y="1661319"/>
            <a:ext cx="9134475" cy="5456238"/>
          </a:xfrm>
        </p:spPr>
        <p:txBody>
          <a:bodyPr/>
          <a:lstStyle/>
          <a:p>
            <a:pPr eaLnBrk="1" hangingPunct="1">
              <a:lnSpc>
                <a:spcPct val="80000"/>
              </a:lnSpc>
            </a:pPr>
            <a:r>
              <a:rPr lang="en-GB" altLang="en-US" sz="3600" dirty="0">
                <a:latin typeface="Helvetica" pitchFamily="2" charset="0"/>
                <a:ea typeface="ＭＳ Ｐゴシック" panose="020B0600070205080204" pitchFamily="34" charset="-128"/>
              </a:rPr>
              <a:t>	</a:t>
            </a:r>
            <a:r>
              <a:rPr lang="en-GB" altLang="en-US" sz="3200" dirty="0">
                <a:latin typeface="Helvetica" pitchFamily="2" charset="0"/>
                <a:ea typeface="ＭＳ Ｐゴシック" panose="020B0600070205080204" pitchFamily="34" charset="-128"/>
              </a:rPr>
              <a:t>A conscious effort to find out and record a person’s stories can tell us so much, about them as a person, about what’s important to/for them, and who is in their life (or used to be)</a:t>
            </a:r>
          </a:p>
          <a:p>
            <a:pPr eaLnBrk="1" hangingPunct="1">
              <a:lnSpc>
                <a:spcPct val="80000"/>
              </a:lnSpc>
            </a:pPr>
            <a:endParaRPr lang="en-GB" altLang="en-US" sz="3200" dirty="0">
              <a:latin typeface="Helvetica" pitchFamily="2" charset="0"/>
              <a:ea typeface="ＭＳ Ｐゴシック" panose="020B0600070205080204" pitchFamily="34" charset="-128"/>
            </a:endParaRPr>
          </a:p>
          <a:p>
            <a:pPr eaLnBrk="1" hangingPunct="1">
              <a:lnSpc>
                <a:spcPct val="80000"/>
              </a:lnSpc>
            </a:pPr>
            <a:r>
              <a:rPr lang="en-GB" altLang="en-US" sz="3200" dirty="0">
                <a:latin typeface="Helvetica" pitchFamily="2" charset="0"/>
                <a:ea typeface="ＭＳ Ｐゴシック" panose="020B0600070205080204" pitchFamily="34" charset="-128"/>
              </a:rPr>
              <a:t>	Visual methods of capturing and sharing histories really helps – a powerful photo or graphic speaks a thousand words</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3">
            <a:extLst>
              <a:ext uri="{FF2B5EF4-FFF2-40B4-BE49-F238E27FC236}">
                <a16:creationId xmlns:a16="http://schemas.microsoft.com/office/drawing/2014/main" id="{123DDB6B-B08D-724C-B19C-14452FE35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10150475" cy="8366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a:extLst>
              <a:ext uri="{FF2B5EF4-FFF2-40B4-BE49-F238E27FC236}">
                <a16:creationId xmlns:a16="http://schemas.microsoft.com/office/drawing/2014/main" id="{9CF52C64-0FC9-EC47-A4C4-28DFDACF76F7}"/>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4433888" y="404813"/>
            <a:ext cx="1282700" cy="1466850"/>
          </a:xfrm>
        </p:spPr>
      </p:pic>
      <p:pic>
        <p:nvPicPr>
          <p:cNvPr id="32770" name="Picture 2">
            <a:extLst>
              <a:ext uri="{FF2B5EF4-FFF2-40B4-BE49-F238E27FC236}">
                <a16:creationId xmlns:a16="http://schemas.microsoft.com/office/drawing/2014/main" id="{B2D7FE5B-AC47-DD40-901F-B4DA0D1719B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0"/>
            <a:ext cx="10150475" cy="5946775"/>
          </a:xfrm>
        </p:spPr>
      </p:pic>
      <p:sp>
        <p:nvSpPr>
          <p:cNvPr id="32771" name="TextBox 3">
            <a:extLst>
              <a:ext uri="{FF2B5EF4-FFF2-40B4-BE49-F238E27FC236}">
                <a16:creationId xmlns:a16="http://schemas.microsoft.com/office/drawing/2014/main" id="{A538F2AA-10A0-C445-8039-0226F3F9F125}"/>
              </a:ext>
            </a:extLst>
          </p:cNvPr>
          <p:cNvSpPr txBox="1">
            <a:spLocks noChangeArrowheads="1"/>
          </p:cNvSpPr>
          <p:nvPr/>
        </p:nvSpPr>
        <p:spPr bwMode="auto">
          <a:xfrm>
            <a:off x="0" y="6234113"/>
            <a:ext cx="10150476"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CA" altLang="ja-JP" sz="2800" b="0" dirty="0">
                <a:latin typeface="Helvetica" pitchFamily="2" charset="0"/>
              </a:rPr>
              <a:t>‘</a:t>
            </a:r>
            <a:r>
              <a:rPr lang="en-US" altLang="ja-JP" sz="2800" b="0" dirty="0">
                <a:latin typeface="Helvetica" pitchFamily="2" charset="0"/>
              </a:rPr>
              <a:t>Some day, I may not remember what a </a:t>
            </a:r>
          </a:p>
          <a:p>
            <a:pPr algn="ctr"/>
            <a:r>
              <a:rPr lang="en-US" altLang="ja-JP" sz="2800" b="0" dirty="0">
                <a:latin typeface="Helvetica" pitchFamily="2" charset="0"/>
              </a:rPr>
              <a:t>great life I have lived so far.</a:t>
            </a:r>
            <a:r>
              <a:rPr lang="en-CA" altLang="ja-JP" sz="2800" b="0" dirty="0">
                <a:latin typeface="Helvetica" pitchFamily="2" charset="0"/>
              </a:rPr>
              <a:t>’</a:t>
            </a:r>
            <a:endParaRPr lang="en-US" altLang="en-US" sz="2800" b="0" dirty="0">
              <a:latin typeface="Helvetica" pitchFamily="2"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a:extLst>
              <a:ext uri="{FF2B5EF4-FFF2-40B4-BE49-F238E27FC236}">
                <a16:creationId xmlns:a16="http://schemas.microsoft.com/office/drawing/2014/main" id="{7FEF1409-88C4-2743-B751-4E5DFB8090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469" t="9628" r="17284" b="7957"/>
          <a:stretch>
            <a:fillRect/>
          </a:stretch>
        </p:blipFill>
        <p:spPr bwMode="auto">
          <a:xfrm>
            <a:off x="198438" y="2506663"/>
            <a:ext cx="5676900" cy="484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8" name="Picture 3">
            <a:extLst>
              <a:ext uri="{FF2B5EF4-FFF2-40B4-BE49-F238E27FC236}">
                <a16:creationId xmlns:a16="http://schemas.microsoft.com/office/drawing/2014/main" id="{19F783BB-751D-3145-903A-C74CC1F25B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7413" y="209550"/>
            <a:ext cx="40640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9E14F-C3CF-D849-BC79-4C5D8EC29982}"/>
              </a:ext>
            </a:extLst>
          </p:cNvPr>
          <p:cNvPicPr>
            <a:picLocks noChangeAspect="1"/>
          </p:cNvPicPr>
          <p:nvPr/>
        </p:nvPicPr>
        <p:blipFill>
          <a:blip r:embed="rId2"/>
          <a:stretch>
            <a:fillRect/>
          </a:stretch>
        </p:blipFill>
        <p:spPr>
          <a:xfrm>
            <a:off x="-173244" y="0"/>
            <a:ext cx="10496964" cy="7589837"/>
          </a:xfrm>
          <a:prstGeom prst="rect">
            <a:avLst/>
          </a:prstGeom>
        </p:spPr>
      </p:pic>
    </p:spTree>
    <p:extLst>
      <p:ext uri="{BB962C8B-B14F-4D97-AF65-F5344CB8AC3E}">
        <p14:creationId xmlns:p14="http://schemas.microsoft.com/office/powerpoint/2010/main" val="436560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16892</TotalTime>
  <Words>1300</Words>
  <Application>Microsoft Macintosh PowerPoint</Application>
  <PresentationFormat>Custom</PresentationFormat>
  <Paragraphs>258</Paragraphs>
  <Slides>32</Slides>
  <Notes>28</Notes>
  <HiddenSlides>1</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Calibri</vt:lpstr>
      <vt:lpstr>Calibri Light</vt:lpstr>
      <vt:lpstr>Claire Hand</vt:lpstr>
      <vt:lpstr>Comic Sans MS</vt:lpstr>
      <vt:lpstr>Helvetica</vt:lpstr>
      <vt:lpstr>Lucida Sans</vt:lpstr>
      <vt:lpstr>Times New Roman</vt:lpstr>
      <vt:lpstr>Wingdings</vt:lpstr>
      <vt:lpstr>Office Theme</vt:lpstr>
      <vt:lpstr>PowerPoint Presentation</vt:lpstr>
      <vt:lpstr>Welcome back</vt:lpstr>
      <vt:lpstr>PowerPoint Presentation</vt:lpstr>
      <vt:lpstr>How Today Works</vt:lpstr>
      <vt:lpstr>Histories</vt:lpstr>
      <vt:lpstr>PowerPoint Presentation</vt:lpstr>
      <vt:lpstr>PowerPoint Presentation</vt:lpstr>
      <vt:lpstr>PowerPoint Presentation</vt:lpstr>
      <vt:lpstr>PowerPoint Presentation</vt:lpstr>
      <vt:lpstr>PowerPoint Presentation</vt:lpstr>
      <vt:lpstr>PowerPoint Presentation</vt:lpstr>
      <vt:lpstr>The first questions to ask…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about Support</vt:lpstr>
      <vt:lpstr>PowerPoint Presentation</vt:lpstr>
      <vt:lpstr>7 Questions you should be able to Answer for each Person you Support</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Barb Swartz</cp:lastModifiedBy>
  <cp:revision>54</cp:revision>
  <cp:lastPrinted>2020-01-26T20:18:56Z</cp:lastPrinted>
  <dcterms:created xsi:type="dcterms:W3CDTF">2019-06-09T20:53:39Z</dcterms:created>
  <dcterms:modified xsi:type="dcterms:W3CDTF">2022-09-15T15:28:53Z</dcterms:modified>
  <cp:category/>
</cp:coreProperties>
</file>