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7" r:id="rId2"/>
    <p:sldId id="770" r:id="rId3"/>
    <p:sldId id="867" r:id="rId4"/>
    <p:sldId id="788" r:id="rId5"/>
    <p:sldId id="806" r:id="rId6"/>
    <p:sldId id="725" r:id="rId7"/>
    <p:sldId id="913" r:id="rId8"/>
    <p:sldId id="914" r:id="rId9"/>
    <p:sldId id="655" r:id="rId10"/>
    <p:sldId id="702" r:id="rId11"/>
    <p:sldId id="408" r:id="rId12"/>
    <p:sldId id="787" r:id="rId13"/>
    <p:sldId id="793" r:id="rId14"/>
    <p:sldId id="794" r:id="rId15"/>
    <p:sldId id="797" r:id="rId16"/>
    <p:sldId id="259" r:id="rId17"/>
    <p:sldId id="799" r:id="rId18"/>
    <p:sldId id="800" r:id="rId19"/>
    <p:sldId id="795" r:id="rId20"/>
    <p:sldId id="796" r:id="rId21"/>
    <p:sldId id="708" r:id="rId22"/>
    <p:sldId id="737" r:id="rId23"/>
    <p:sldId id="707" r:id="rId24"/>
    <p:sldId id="736" r:id="rId25"/>
    <p:sldId id="427" r:id="rId26"/>
    <p:sldId id="801" r:id="rId27"/>
    <p:sldId id="849" r:id="rId28"/>
    <p:sldId id="706" r:id="rId29"/>
    <p:sldId id="738" r:id="rId30"/>
    <p:sldId id="80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28" d="100"/>
          <a:sy n="128" d="100"/>
        </p:scale>
        <p:origin x="1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32247-CA96-4413-B5A2-FCF7BDBD0BEC}" type="doc">
      <dgm:prSet loTypeId="urn:microsoft.com/office/officeart/2005/8/layout/cycle4" loCatId="cycle" qsTypeId="urn:microsoft.com/office/officeart/2005/8/quickstyle/3d2" qsCatId="3D" csTypeId="urn:microsoft.com/office/officeart/2005/8/colors/colorful3" csCatId="colorful" phldr="1"/>
      <dgm:spPr/>
      <dgm:t>
        <a:bodyPr/>
        <a:lstStyle/>
        <a:p>
          <a:endParaRPr lang="en-US"/>
        </a:p>
      </dgm:t>
    </dgm:pt>
    <dgm:pt modelId="{66B9055E-5355-4E3E-91E2-72FA7887952C}">
      <dgm:prSet phldrT="[Text]"/>
      <dgm:spPr>
        <a:solidFill>
          <a:srgbClr val="92D050"/>
        </a:solidFill>
      </dgm:spPr>
      <dgm:t>
        <a:bodyPr/>
        <a:lstStyle/>
        <a:p>
          <a:r>
            <a:rPr lang="en-US" b="1" dirty="0">
              <a:solidFill>
                <a:srgbClr val="080808"/>
              </a:solidFill>
            </a:rPr>
            <a:t>Toxic</a:t>
          </a:r>
        </a:p>
      </dgm:t>
    </dgm:pt>
    <dgm:pt modelId="{79D39E31-FD4D-42DA-9858-B4C5464C1E81}" type="parTrans" cxnId="{61DBE9FA-2D63-4106-9E1A-4C8C0CCEFF87}">
      <dgm:prSet/>
      <dgm:spPr/>
      <dgm:t>
        <a:bodyPr/>
        <a:lstStyle/>
        <a:p>
          <a:endParaRPr lang="en-US"/>
        </a:p>
      </dgm:t>
    </dgm:pt>
    <dgm:pt modelId="{96FC7D62-3455-4651-A01A-040D44E7345E}" type="sibTrans" cxnId="{61DBE9FA-2D63-4106-9E1A-4C8C0CCEFF87}">
      <dgm:prSet/>
      <dgm:spPr/>
      <dgm:t>
        <a:bodyPr/>
        <a:lstStyle/>
        <a:p>
          <a:endParaRPr lang="en-US"/>
        </a:p>
      </dgm:t>
    </dgm:pt>
    <dgm:pt modelId="{008C77C1-AFB2-4072-9A2F-BD75D287D88A}">
      <dgm:prSet phldrT="[Text]"/>
      <dgm:spPr>
        <a:ln>
          <a:solidFill>
            <a:srgbClr val="92D050"/>
          </a:solidFill>
        </a:ln>
      </dgm:spPr>
      <dgm:t>
        <a:bodyPr/>
        <a:lstStyle/>
        <a:p>
          <a:endParaRPr lang="en-US" dirty="0"/>
        </a:p>
      </dgm:t>
    </dgm:pt>
    <dgm:pt modelId="{ACEFFA55-A375-405E-A980-5A0E40ED4DA1}" type="parTrans" cxnId="{9D1BA640-A61C-46C4-A915-7FA1AE328934}">
      <dgm:prSet/>
      <dgm:spPr/>
      <dgm:t>
        <a:bodyPr/>
        <a:lstStyle/>
        <a:p>
          <a:endParaRPr lang="en-US"/>
        </a:p>
      </dgm:t>
    </dgm:pt>
    <dgm:pt modelId="{43405C58-4CD4-44C8-AE53-A87D7469F51D}" type="sibTrans" cxnId="{9D1BA640-A61C-46C4-A915-7FA1AE328934}">
      <dgm:prSet/>
      <dgm:spPr/>
      <dgm:t>
        <a:bodyPr/>
        <a:lstStyle/>
        <a:p>
          <a:endParaRPr lang="en-US"/>
        </a:p>
      </dgm:t>
    </dgm:pt>
    <dgm:pt modelId="{142575FA-0CC2-42D5-A16A-EFE521F484C4}">
      <dgm:prSet phldrT="[Text]"/>
      <dgm:spPr>
        <a:solidFill>
          <a:srgbClr val="00CC66"/>
        </a:solidFill>
      </dgm:spPr>
      <dgm:t>
        <a:bodyPr/>
        <a:lstStyle/>
        <a:p>
          <a:r>
            <a:rPr lang="en-US" b="1" dirty="0">
              <a:solidFill>
                <a:srgbClr val="080808"/>
              </a:solidFill>
            </a:rPr>
            <a:t>Tolerated</a:t>
          </a:r>
        </a:p>
      </dgm:t>
    </dgm:pt>
    <dgm:pt modelId="{458C6532-DFBE-4E81-86C4-88B50C7E5754}" type="parTrans" cxnId="{F5916DC6-08CE-46D9-976F-2ADD50DC9FEB}">
      <dgm:prSet/>
      <dgm:spPr/>
      <dgm:t>
        <a:bodyPr/>
        <a:lstStyle/>
        <a:p>
          <a:endParaRPr lang="en-US"/>
        </a:p>
      </dgm:t>
    </dgm:pt>
    <dgm:pt modelId="{6FB6E556-C5FA-402C-93C1-D5D4D0A97ACE}" type="sibTrans" cxnId="{F5916DC6-08CE-46D9-976F-2ADD50DC9FEB}">
      <dgm:prSet/>
      <dgm:spPr/>
      <dgm:t>
        <a:bodyPr/>
        <a:lstStyle/>
        <a:p>
          <a:endParaRPr lang="en-US"/>
        </a:p>
      </dgm:t>
    </dgm:pt>
    <dgm:pt modelId="{7C039839-1B0D-4006-9F89-B1236B90C719}">
      <dgm:prSet phldrT="[Text]"/>
      <dgm:spPr>
        <a:ln>
          <a:solidFill>
            <a:srgbClr val="00B050"/>
          </a:solidFill>
        </a:ln>
      </dgm:spPr>
      <dgm:t>
        <a:bodyPr/>
        <a:lstStyle/>
        <a:p>
          <a:endParaRPr lang="en-US" dirty="0"/>
        </a:p>
      </dgm:t>
    </dgm:pt>
    <dgm:pt modelId="{77303F40-26EA-4295-A267-A1C57BB37C83}" type="parTrans" cxnId="{7820ECD6-D074-40CA-8024-3A572D7986DE}">
      <dgm:prSet/>
      <dgm:spPr/>
      <dgm:t>
        <a:bodyPr/>
        <a:lstStyle/>
        <a:p>
          <a:endParaRPr lang="en-US"/>
        </a:p>
      </dgm:t>
    </dgm:pt>
    <dgm:pt modelId="{6467DA62-00F7-43DD-B144-26070634DF76}" type="sibTrans" cxnId="{7820ECD6-D074-40CA-8024-3A572D7986DE}">
      <dgm:prSet/>
      <dgm:spPr/>
      <dgm:t>
        <a:bodyPr/>
        <a:lstStyle/>
        <a:p>
          <a:endParaRPr lang="en-US"/>
        </a:p>
      </dgm:t>
    </dgm:pt>
    <dgm:pt modelId="{14D127E3-366A-4847-B108-554DB62FF2D2}">
      <dgm:prSet phldrT="[Text]"/>
      <dgm:spPr>
        <a:solidFill>
          <a:srgbClr val="00B0F0"/>
        </a:solidFill>
      </dgm:spPr>
      <dgm:t>
        <a:bodyPr/>
        <a:lstStyle/>
        <a:p>
          <a:r>
            <a:rPr lang="en-US" b="1" dirty="0">
              <a:solidFill>
                <a:srgbClr val="080808"/>
              </a:solidFill>
            </a:rPr>
            <a:t>Healing</a:t>
          </a:r>
        </a:p>
      </dgm:t>
    </dgm:pt>
    <dgm:pt modelId="{BADF9FC4-FA85-4E1C-BEE6-E9F01E24CD22}" type="parTrans" cxnId="{0696A25F-6212-4C44-9366-269E76CD3B31}">
      <dgm:prSet/>
      <dgm:spPr/>
      <dgm:t>
        <a:bodyPr/>
        <a:lstStyle/>
        <a:p>
          <a:endParaRPr lang="en-US"/>
        </a:p>
      </dgm:t>
    </dgm:pt>
    <dgm:pt modelId="{AB839C46-3F5D-466C-A283-DC65C065FF77}" type="sibTrans" cxnId="{0696A25F-6212-4C44-9366-269E76CD3B31}">
      <dgm:prSet/>
      <dgm:spPr/>
      <dgm:t>
        <a:bodyPr/>
        <a:lstStyle/>
        <a:p>
          <a:endParaRPr lang="en-US"/>
        </a:p>
      </dgm:t>
    </dgm:pt>
    <dgm:pt modelId="{92AA85E6-36AF-40DF-9443-7397123ECBB6}">
      <dgm:prSet phldrT="[Text]"/>
      <dgm:spPr>
        <a:ln>
          <a:solidFill>
            <a:srgbClr val="00B0F0"/>
          </a:solidFill>
        </a:ln>
      </dgm:spPr>
      <dgm:t>
        <a:bodyPr/>
        <a:lstStyle/>
        <a:p>
          <a:endParaRPr lang="en-US" dirty="0"/>
        </a:p>
      </dgm:t>
    </dgm:pt>
    <dgm:pt modelId="{5C6AC36C-E73C-4E45-BA84-5067AC69CB90}" type="parTrans" cxnId="{5ABB89BC-22E1-4760-81C4-F5071B9EFE6B}">
      <dgm:prSet/>
      <dgm:spPr/>
      <dgm:t>
        <a:bodyPr/>
        <a:lstStyle/>
        <a:p>
          <a:endParaRPr lang="en-US"/>
        </a:p>
      </dgm:t>
    </dgm:pt>
    <dgm:pt modelId="{C4439BA3-BF1A-40AC-812D-D8A060AE4506}" type="sibTrans" cxnId="{5ABB89BC-22E1-4760-81C4-F5071B9EFE6B}">
      <dgm:prSet/>
      <dgm:spPr/>
      <dgm:t>
        <a:bodyPr/>
        <a:lstStyle/>
        <a:p>
          <a:endParaRPr lang="en-US"/>
        </a:p>
      </dgm:t>
    </dgm:pt>
    <dgm:pt modelId="{7B3C4B87-E26C-420A-8B45-162BF57C82C2}">
      <dgm:prSet phldrT="[Text]"/>
      <dgm:spPr>
        <a:solidFill>
          <a:srgbClr val="7030A0"/>
        </a:solidFill>
      </dgm:spPr>
      <dgm:t>
        <a:bodyPr/>
        <a:lstStyle/>
        <a:p>
          <a:r>
            <a:rPr lang="en-US" b="1" dirty="0">
              <a:solidFill>
                <a:srgbClr val="080808"/>
              </a:solidFill>
            </a:rPr>
            <a:t>Supportive</a:t>
          </a:r>
        </a:p>
      </dgm:t>
    </dgm:pt>
    <dgm:pt modelId="{BE23A21E-FFF1-45DA-A5F5-13918FFB3257}" type="parTrans" cxnId="{2272BB86-E1DE-4E15-B91D-619FB25E8B5E}">
      <dgm:prSet/>
      <dgm:spPr/>
      <dgm:t>
        <a:bodyPr/>
        <a:lstStyle/>
        <a:p>
          <a:endParaRPr lang="en-US"/>
        </a:p>
      </dgm:t>
    </dgm:pt>
    <dgm:pt modelId="{BE33C040-3F3F-45CF-A7EB-06D9E2A96631}" type="sibTrans" cxnId="{2272BB86-E1DE-4E15-B91D-619FB25E8B5E}">
      <dgm:prSet/>
      <dgm:spPr/>
      <dgm:t>
        <a:bodyPr/>
        <a:lstStyle/>
        <a:p>
          <a:endParaRPr lang="en-US"/>
        </a:p>
      </dgm:t>
    </dgm:pt>
    <dgm:pt modelId="{F3620F92-A06C-4759-B718-1D0E5AA08F15}">
      <dgm:prSet phldrT="[Text]"/>
      <dgm:spPr>
        <a:ln>
          <a:solidFill>
            <a:srgbClr val="7030A0"/>
          </a:solidFill>
        </a:ln>
      </dgm:spPr>
      <dgm:t>
        <a:bodyPr/>
        <a:lstStyle/>
        <a:p>
          <a:endParaRPr lang="en-US" dirty="0"/>
        </a:p>
      </dgm:t>
    </dgm:pt>
    <dgm:pt modelId="{748E11ED-CF01-4B3D-8FA0-E174648410C4}" type="parTrans" cxnId="{E5706C5E-9834-4ABE-BC9F-E0CEF795A9CA}">
      <dgm:prSet/>
      <dgm:spPr/>
      <dgm:t>
        <a:bodyPr/>
        <a:lstStyle/>
        <a:p>
          <a:endParaRPr lang="en-US"/>
        </a:p>
      </dgm:t>
    </dgm:pt>
    <dgm:pt modelId="{9CE38F79-BBCC-4F4C-917D-AB5C8FE1120D}" type="sibTrans" cxnId="{E5706C5E-9834-4ABE-BC9F-E0CEF795A9CA}">
      <dgm:prSet/>
      <dgm:spPr/>
      <dgm:t>
        <a:bodyPr/>
        <a:lstStyle/>
        <a:p>
          <a:endParaRPr lang="en-US"/>
        </a:p>
      </dgm:t>
    </dgm:pt>
    <dgm:pt modelId="{D5CE55EB-D8E0-4EAB-9D6D-E6D097360087}" type="pres">
      <dgm:prSet presAssocID="{FA732247-CA96-4413-B5A2-FCF7BDBD0BEC}" presName="cycleMatrixDiagram" presStyleCnt="0">
        <dgm:presLayoutVars>
          <dgm:chMax val="1"/>
          <dgm:dir/>
          <dgm:animLvl val="lvl"/>
          <dgm:resizeHandles val="exact"/>
        </dgm:presLayoutVars>
      </dgm:prSet>
      <dgm:spPr/>
    </dgm:pt>
    <dgm:pt modelId="{5FBBFD8A-AAAC-4E8D-B739-B70A703E04BF}" type="pres">
      <dgm:prSet presAssocID="{FA732247-CA96-4413-B5A2-FCF7BDBD0BEC}" presName="children" presStyleCnt="0"/>
      <dgm:spPr/>
    </dgm:pt>
    <dgm:pt modelId="{FDBACF87-90DA-4753-8BFD-CFA5F0D91954}" type="pres">
      <dgm:prSet presAssocID="{FA732247-CA96-4413-B5A2-FCF7BDBD0BEC}" presName="child1group" presStyleCnt="0"/>
      <dgm:spPr/>
    </dgm:pt>
    <dgm:pt modelId="{101AD881-DE50-4CA8-9104-459586041535}" type="pres">
      <dgm:prSet presAssocID="{FA732247-CA96-4413-B5A2-FCF7BDBD0BEC}" presName="child1" presStyleLbl="bgAcc1" presStyleIdx="0" presStyleCnt="4" custScaleX="141646" custScaleY="137645" custLinFactNeighborX="-9774" custLinFactNeighborY="21831"/>
      <dgm:spPr/>
    </dgm:pt>
    <dgm:pt modelId="{702230D1-58E3-4D70-B71F-B53AB8B76EFA}" type="pres">
      <dgm:prSet presAssocID="{FA732247-CA96-4413-B5A2-FCF7BDBD0BEC}" presName="child1Text" presStyleLbl="bgAcc1" presStyleIdx="0" presStyleCnt="4">
        <dgm:presLayoutVars>
          <dgm:bulletEnabled val="1"/>
        </dgm:presLayoutVars>
      </dgm:prSet>
      <dgm:spPr/>
    </dgm:pt>
    <dgm:pt modelId="{11AAFC65-B29D-426C-B285-72CD5AD7E2C1}" type="pres">
      <dgm:prSet presAssocID="{FA732247-CA96-4413-B5A2-FCF7BDBD0BEC}" presName="child2group" presStyleCnt="0"/>
      <dgm:spPr/>
    </dgm:pt>
    <dgm:pt modelId="{C7C8D06C-8EBB-4508-8A8C-BE772E375866}" type="pres">
      <dgm:prSet presAssocID="{FA732247-CA96-4413-B5A2-FCF7BDBD0BEC}" presName="child2" presStyleLbl="bgAcc1" presStyleIdx="1" presStyleCnt="4" custScaleX="136433" custScaleY="143656" custLinFactNeighborX="11689" custLinFactNeighborY="19935"/>
      <dgm:spPr/>
    </dgm:pt>
    <dgm:pt modelId="{B27305A1-5CB9-4B08-9398-0799513592F9}" type="pres">
      <dgm:prSet presAssocID="{FA732247-CA96-4413-B5A2-FCF7BDBD0BEC}" presName="child2Text" presStyleLbl="bgAcc1" presStyleIdx="1" presStyleCnt="4">
        <dgm:presLayoutVars>
          <dgm:bulletEnabled val="1"/>
        </dgm:presLayoutVars>
      </dgm:prSet>
      <dgm:spPr/>
    </dgm:pt>
    <dgm:pt modelId="{43CB4144-C100-4BFD-B330-5BF48F69C9BA}" type="pres">
      <dgm:prSet presAssocID="{FA732247-CA96-4413-B5A2-FCF7BDBD0BEC}" presName="child3group" presStyleCnt="0"/>
      <dgm:spPr/>
    </dgm:pt>
    <dgm:pt modelId="{44DE9A91-4D76-4C05-8D78-76D49D8B7C4B}" type="pres">
      <dgm:prSet presAssocID="{FA732247-CA96-4413-B5A2-FCF7BDBD0BEC}" presName="child3" presStyleLbl="bgAcc1" presStyleIdx="2" presStyleCnt="4" custScaleX="127345" custScaleY="140516" custLinFactNeighborX="12895" custLinFactNeighborY="-29936"/>
      <dgm:spPr/>
    </dgm:pt>
    <dgm:pt modelId="{AF8A2744-ABB1-469A-969B-FA0D6E11511B}" type="pres">
      <dgm:prSet presAssocID="{FA732247-CA96-4413-B5A2-FCF7BDBD0BEC}" presName="child3Text" presStyleLbl="bgAcc1" presStyleIdx="2" presStyleCnt="4">
        <dgm:presLayoutVars>
          <dgm:bulletEnabled val="1"/>
        </dgm:presLayoutVars>
      </dgm:prSet>
      <dgm:spPr/>
    </dgm:pt>
    <dgm:pt modelId="{60461E85-7366-45B0-9AB7-C1DA0D9FAE76}" type="pres">
      <dgm:prSet presAssocID="{FA732247-CA96-4413-B5A2-FCF7BDBD0BEC}" presName="child4group" presStyleCnt="0"/>
      <dgm:spPr/>
    </dgm:pt>
    <dgm:pt modelId="{C9159D1F-36B1-45CC-A0D8-D3E2818A76D0}" type="pres">
      <dgm:prSet presAssocID="{FA732247-CA96-4413-B5A2-FCF7BDBD0BEC}" presName="child4" presStyleLbl="bgAcc1" presStyleIdx="3" presStyleCnt="4" custScaleX="141087" custScaleY="124589" custLinFactNeighborX="-6753" custLinFactNeighborY="-32387"/>
      <dgm:spPr/>
    </dgm:pt>
    <dgm:pt modelId="{8890CFD9-5FF9-4371-8448-3A6D8FD4186F}" type="pres">
      <dgm:prSet presAssocID="{FA732247-CA96-4413-B5A2-FCF7BDBD0BEC}" presName="child4Text" presStyleLbl="bgAcc1" presStyleIdx="3" presStyleCnt="4">
        <dgm:presLayoutVars>
          <dgm:bulletEnabled val="1"/>
        </dgm:presLayoutVars>
      </dgm:prSet>
      <dgm:spPr/>
    </dgm:pt>
    <dgm:pt modelId="{2421C4B1-6AEE-4CCF-958A-4981B736BE2F}" type="pres">
      <dgm:prSet presAssocID="{FA732247-CA96-4413-B5A2-FCF7BDBD0BEC}" presName="childPlaceholder" presStyleCnt="0"/>
      <dgm:spPr/>
    </dgm:pt>
    <dgm:pt modelId="{F8FA66DE-C82E-428B-9FA0-C468DB7C9670}" type="pres">
      <dgm:prSet presAssocID="{FA732247-CA96-4413-B5A2-FCF7BDBD0BEC}" presName="circle" presStyleCnt="0"/>
      <dgm:spPr/>
    </dgm:pt>
    <dgm:pt modelId="{268B7734-20D0-4136-9FB1-3FC417A90C64}" type="pres">
      <dgm:prSet presAssocID="{FA732247-CA96-4413-B5A2-FCF7BDBD0BEC}" presName="quadrant1" presStyleLbl="node1" presStyleIdx="0" presStyleCnt="4">
        <dgm:presLayoutVars>
          <dgm:chMax val="1"/>
          <dgm:bulletEnabled val="1"/>
        </dgm:presLayoutVars>
      </dgm:prSet>
      <dgm:spPr/>
    </dgm:pt>
    <dgm:pt modelId="{F5C8ED62-2484-4EAA-B819-3BA724DAA7BD}" type="pres">
      <dgm:prSet presAssocID="{FA732247-CA96-4413-B5A2-FCF7BDBD0BEC}" presName="quadrant2" presStyleLbl="node1" presStyleIdx="1" presStyleCnt="4">
        <dgm:presLayoutVars>
          <dgm:chMax val="1"/>
          <dgm:bulletEnabled val="1"/>
        </dgm:presLayoutVars>
      </dgm:prSet>
      <dgm:spPr/>
    </dgm:pt>
    <dgm:pt modelId="{9745A28F-C091-43D8-AD04-930AF5076082}" type="pres">
      <dgm:prSet presAssocID="{FA732247-CA96-4413-B5A2-FCF7BDBD0BEC}" presName="quadrant3" presStyleLbl="node1" presStyleIdx="2" presStyleCnt="4">
        <dgm:presLayoutVars>
          <dgm:chMax val="1"/>
          <dgm:bulletEnabled val="1"/>
        </dgm:presLayoutVars>
      </dgm:prSet>
      <dgm:spPr/>
    </dgm:pt>
    <dgm:pt modelId="{AE704AF3-2656-49BC-92C3-0E49CD2A10E7}" type="pres">
      <dgm:prSet presAssocID="{FA732247-CA96-4413-B5A2-FCF7BDBD0BEC}" presName="quadrant4" presStyleLbl="node1" presStyleIdx="3" presStyleCnt="4">
        <dgm:presLayoutVars>
          <dgm:chMax val="1"/>
          <dgm:bulletEnabled val="1"/>
        </dgm:presLayoutVars>
      </dgm:prSet>
      <dgm:spPr/>
    </dgm:pt>
    <dgm:pt modelId="{86B3376B-3C7C-401E-B82E-350B37F36B4C}" type="pres">
      <dgm:prSet presAssocID="{FA732247-CA96-4413-B5A2-FCF7BDBD0BEC}" presName="quadrantPlaceholder" presStyleCnt="0"/>
      <dgm:spPr/>
    </dgm:pt>
    <dgm:pt modelId="{AABC3429-B6EC-4896-A48B-38C0E222B647}" type="pres">
      <dgm:prSet presAssocID="{FA732247-CA96-4413-B5A2-FCF7BDBD0BEC}" presName="center1" presStyleLbl="fgShp" presStyleIdx="0" presStyleCnt="2" custFlipHor="1" custScaleX="38283" custScaleY="27576" custLinFactNeighborY="33019"/>
      <dgm:spPr/>
    </dgm:pt>
    <dgm:pt modelId="{6048E493-0154-4E92-9251-958F91866E9A}" type="pres">
      <dgm:prSet presAssocID="{FA732247-CA96-4413-B5A2-FCF7BDBD0BEC}" presName="center2" presStyleLbl="fgShp" presStyleIdx="1" presStyleCnt="2" custScaleY="126512" custLinFactNeighborX="2146" custLinFactNeighborY="-19877"/>
      <dgm:spPr>
        <a:prstGeom prst="quadArrow">
          <a:avLst/>
        </a:prstGeom>
      </dgm:spPr>
    </dgm:pt>
  </dgm:ptLst>
  <dgm:cxnLst>
    <dgm:cxn modelId="{C9185E05-BB0F-BE4D-8D7E-7074D51B3D2E}" type="presOf" srcId="{142575FA-0CC2-42D5-A16A-EFE521F484C4}" destId="{F5C8ED62-2484-4EAA-B819-3BA724DAA7BD}" srcOrd="0" destOrd="0" presId="urn:microsoft.com/office/officeart/2005/8/layout/cycle4"/>
    <dgm:cxn modelId="{CB3C2A39-CC58-E845-8F81-15D8067C0B97}" type="presOf" srcId="{F3620F92-A06C-4759-B718-1D0E5AA08F15}" destId="{8890CFD9-5FF9-4371-8448-3A6D8FD4186F}" srcOrd="1" destOrd="0" presId="urn:microsoft.com/office/officeart/2005/8/layout/cycle4"/>
    <dgm:cxn modelId="{9D1BA640-A61C-46C4-A915-7FA1AE328934}" srcId="{66B9055E-5355-4E3E-91E2-72FA7887952C}" destId="{008C77C1-AFB2-4072-9A2F-BD75D287D88A}" srcOrd="0" destOrd="0" parTransId="{ACEFFA55-A375-405E-A980-5A0E40ED4DA1}" sibTransId="{43405C58-4CD4-44C8-AE53-A87D7469F51D}"/>
    <dgm:cxn modelId="{63010241-9B43-8B47-B8B0-B87DEA4EFE2F}" type="presOf" srcId="{008C77C1-AFB2-4072-9A2F-BD75D287D88A}" destId="{101AD881-DE50-4CA8-9104-459586041535}" srcOrd="0" destOrd="0" presId="urn:microsoft.com/office/officeart/2005/8/layout/cycle4"/>
    <dgm:cxn modelId="{D1941D4D-4A3A-3346-9DF7-16982D0D88BA}" type="presOf" srcId="{14D127E3-366A-4847-B108-554DB62FF2D2}" destId="{9745A28F-C091-43D8-AD04-930AF5076082}" srcOrd="0" destOrd="0" presId="urn:microsoft.com/office/officeart/2005/8/layout/cycle4"/>
    <dgm:cxn modelId="{16C4C954-8BC9-144B-8839-AD8F0A8FBADF}" type="presOf" srcId="{7C039839-1B0D-4006-9F89-B1236B90C719}" destId="{B27305A1-5CB9-4B08-9398-0799513592F9}" srcOrd="1" destOrd="0" presId="urn:microsoft.com/office/officeart/2005/8/layout/cycle4"/>
    <dgm:cxn modelId="{8CE93357-0005-E64E-82B8-FF335A45B55F}" type="presOf" srcId="{92AA85E6-36AF-40DF-9443-7397123ECBB6}" destId="{44DE9A91-4D76-4C05-8D78-76D49D8B7C4B}" srcOrd="0" destOrd="0" presId="urn:microsoft.com/office/officeart/2005/8/layout/cycle4"/>
    <dgm:cxn modelId="{E5706C5E-9834-4ABE-BC9F-E0CEF795A9CA}" srcId="{7B3C4B87-E26C-420A-8B45-162BF57C82C2}" destId="{F3620F92-A06C-4759-B718-1D0E5AA08F15}" srcOrd="0" destOrd="0" parTransId="{748E11ED-CF01-4B3D-8FA0-E174648410C4}" sibTransId="{9CE38F79-BBCC-4F4C-917D-AB5C8FE1120D}"/>
    <dgm:cxn modelId="{0696A25F-6212-4C44-9366-269E76CD3B31}" srcId="{FA732247-CA96-4413-B5A2-FCF7BDBD0BEC}" destId="{14D127E3-366A-4847-B108-554DB62FF2D2}" srcOrd="2" destOrd="0" parTransId="{BADF9FC4-FA85-4E1C-BEE6-E9F01E24CD22}" sibTransId="{AB839C46-3F5D-466C-A283-DC65C065FF77}"/>
    <dgm:cxn modelId="{2272BB86-E1DE-4E15-B91D-619FB25E8B5E}" srcId="{FA732247-CA96-4413-B5A2-FCF7BDBD0BEC}" destId="{7B3C4B87-E26C-420A-8B45-162BF57C82C2}" srcOrd="3" destOrd="0" parTransId="{BE23A21E-FFF1-45DA-A5F5-13918FFB3257}" sibTransId="{BE33C040-3F3F-45CF-A7EB-06D9E2A96631}"/>
    <dgm:cxn modelId="{B869C99A-E8AB-FE4C-B325-123EFA5FFF15}" type="presOf" srcId="{7C039839-1B0D-4006-9F89-B1236B90C719}" destId="{C7C8D06C-8EBB-4508-8A8C-BE772E375866}" srcOrd="0" destOrd="0" presId="urn:microsoft.com/office/officeart/2005/8/layout/cycle4"/>
    <dgm:cxn modelId="{E3924AB9-CFF8-AB4B-A572-67861741EDEB}" type="presOf" srcId="{F3620F92-A06C-4759-B718-1D0E5AA08F15}" destId="{C9159D1F-36B1-45CC-A0D8-D3E2818A76D0}" srcOrd="0" destOrd="0" presId="urn:microsoft.com/office/officeart/2005/8/layout/cycle4"/>
    <dgm:cxn modelId="{8BF164B9-A460-1442-A797-2314810FDD44}" type="presOf" srcId="{FA732247-CA96-4413-B5A2-FCF7BDBD0BEC}" destId="{D5CE55EB-D8E0-4EAB-9D6D-E6D097360087}" srcOrd="0" destOrd="0" presId="urn:microsoft.com/office/officeart/2005/8/layout/cycle4"/>
    <dgm:cxn modelId="{5ABB89BC-22E1-4760-81C4-F5071B9EFE6B}" srcId="{14D127E3-366A-4847-B108-554DB62FF2D2}" destId="{92AA85E6-36AF-40DF-9443-7397123ECBB6}" srcOrd="0" destOrd="0" parTransId="{5C6AC36C-E73C-4E45-BA84-5067AC69CB90}" sibTransId="{C4439BA3-BF1A-40AC-812D-D8A060AE4506}"/>
    <dgm:cxn modelId="{F5916DC6-08CE-46D9-976F-2ADD50DC9FEB}" srcId="{FA732247-CA96-4413-B5A2-FCF7BDBD0BEC}" destId="{142575FA-0CC2-42D5-A16A-EFE521F484C4}" srcOrd="1" destOrd="0" parTransId="{458C6532-DFBE-4E81-86C4-88B50C7E5754}" sibTransId="{6FB6E556-C5FA-402C-93C1-D5D4D0A97ACE}"/>
    <dgm:cxn modelId="{F8FAAACE-52E8-924A-9B61-AA8C0E5DDB3A}" type="presOf" srcId="{008C77C1-AFB2-4072-9A2F-BD75D287D88A}" destId="{702230D1-58E3-4D70-B71F-B53AB8B76EFA}" srcOrd="1" destOrd="0" presId="urn:microsoft.com/office/officeart/2005/8/layout/cycle4"/>
    <dgm:cxn modelId="{7820ECD6-D074-40CA-8024-3A572D7986DE}" srcId="{142575FA-0CC2-42D5-A16A-EFE521F484C4}" destId="{7C039839-1B0D-4006-9F89-B1236B90C719}" srcOrd="0" destOrd="0" parTransId="{77303F40-26EA-4295-A267-A1C57BB37C83}" sibTransId="{6467DA62-00F7-43DD-B144-26070634DF76}"/>
    <dgm:cxn modelId="{593A01DD-1E8F-9643-9C2A-AA1218F62827}" type="presOf" srcId="{66B9055E-5355-4E3E-91E2-72FA7887952C}" destId="{268B7734-20D0-4136-9FB1-3FC417A90C64}" srcOrd="0" destOrd="0" presId="urn:microsoft.com/office/officeart/2005/8/layout/cycle4"/>
    <dgm:cxn modelId="{64790CDF-65F3-B744-B221-ACD2BD5C9FF3}" type="presOf" srcId="{7B3C4B87-E26C-420A-8B45-162BF57C82C2}" destId="{AE704AF3-2656-49BC-92C3-0E49CD2A10E7}" srcOrd="0" destOrd="0" presId="urn:microsoft.com/office/officeart/2005/8/layout/cycle4"/>
    <dgm:cxn modelId="{E2A605E6-F8A9-4B47-B3E0-5B9738C61BDA}" type="presOf" srcId="{92AA85E6-36AF-40DF-9443-7397123ECBB6}" destId="{AF8A2744-ABB1-469A-969B-FA0D6E11511B}" srcOrd="1" destOrd="0" presId="urn:microsoft.com/office/officeart/2005/8/layout/cycle4"/>
    <dgm:cxn modelId="{61DBE9FA-2D63-4106-9E1A-4C8C0CCEFF87}" srcId="{FA732247-CA96-4413-B5A2-FCF7BDBD0BEC}" destId="{66B9055E-5355-4E3E-91E2-72FA7887952C}" srcOrd="0" destOrd="0" parTransId="{79D39E31-FD4D-42DA-9858-B4C5464C1E81}" sibTransId="{96FC7D62-3455-4651-A01A-040D44E7345E}"/>
    <dgm:cxn modelId="{F8885F9B-D248-B24A-8185-526A284EE08D}" type="presParOf" srcId="{D5CE55EB-D8E0-4EAB-9D6D-E6D097360087}" destId="{5FBBFD8A-AAAC-4E8D-B739-B70A703E04BF}" srcOrd="0" destOrd="0" presId="urn:microsoft.com/office/officeart/2005/8/layout/cycle4"/>
    <dgm:cxn modelId="{AA070FEF-C785-B34B-9192-D42E6501DACF}" type="presParOf" srcId="{5FBBFD8A-AAAC-4E8D-B739-B70A703E04BF}" destId="{FDBACF87-90DA-4753-8BFD-CFA5F0D91954}" srcOrd="0" destOrd="0" presId="urn:microsoft.com/office/officeart/2005/8/layout/cycle4"/>
    <dgm:cxn modelId="{0287380D-9B94-6B46-967E-97E66D47761E}" type="presParOf" srcId="{FDBACF87-90DA-4753-8BFD-CFA5F0D91954}" destId="{101AD881-DE50-4CA8-9104-459586041535}" srcOrd="0" destOrd="0" presId="urn:microsoft.com/office/officeart/2005/8/layout/cycle4"/>
    <dgm:cxn modelId="{0E92DDC5-D890-284D-BB69-567A0465612B}" type="presParOf" srcId="{FDBACF87-90DA-4753-8BFD-CFA5F0D91954}" destId="{702230D1-58E3-4D70-B71F-B53AB8B76EFA}" srcOrd="1" destOrd="0" presId="urn:microsoft.com/office/officeart/2005/8/layout/cycle4"/>
    <dgm:cxn modelId="{96E56B9E-A9BA-7544-8D7F-03C17840C205}" type="presParOf" srcId="{5FBBFD8A-AAAC-4E8D-B739-B70A703E04BF}" destId="{11AAFC65-B29D-426C-B285-72CD5AD7E2C1}" srcOrd="1" destOrd="0" presId="urn:microsoft.com/office/officeart/2005/8/layout/cycle4"/>
    <dgm:cxn modelId="{332EEF96-2E2E-C54A-BF08-410F18E7789D}" type="presParOf" srcId="{11AAFC65-B29D-426C-B285-72CD5AD7E2C1}" destId="{C7C8D06C-8EBB-4508-8A8C-BE772E375866}" srcOrd="0" destOrd="0" presId="urn:microsoft.com/office/officeart/2005/8/layout/cycle4"/>
    <dgm:cxn modelId="{BCE04A6A-7C6A-7C49-BBA2-BED70293F9B9}" type="presParOf" srcId="{11AAFC65-B29D-426C-B285-72CD5AD7E2C1}" destId="{B27305A1-5CB9-4B08-9398-0799513592F9}" srcOrd="1" destOrd="0" presId="urn:microsoft.com/office/officeart/2005/8/layout/cycle4"/>
    <dgm:cxn modelId="{A8817C84-4B46-E44D-BA01-7A72B134D811}" type="presParOf" srcId="{5FBBFD8A-AAAC-4E8D-B739-B70A703E04BF}" destId="{43CB4144-C100-4BFD-B330-5BF48F69C9BA}" srcOrd="2" destOrd="0" presId="urn:microsoft.com/office/officeart/2005/8/layout/cycle4"/>
    <dgm:cxn modelId="{A32EF728-648F-D245-9631-41C3EDCB902B}" type="presParOf" srcId="{43CB4144-C100-4BFD-B330-5BF48F69C9BA}" destId="{44DE9A91-4D76-4C05-8D78-76D49D8B7C4B}" srcOrd="0" destOrd="0" presId="urn:microsoft.com/office/officeart/2005/8/layout/cycle4"/>
    <dgm:cxn modelId="{03596A59-70D6-CE49-A8CE-44877864DC20}" type="presParOf" srcId="{43CB4144-C100-4BFD-B330-5BF48F69C9BA}" destId="{AF8A2744-ABB1-469A-969B-FA0D6E11511B}" srcOrd="1" destOrd="0" presId="urn:microsoft.com/office/officeart/2005/8/layout/cycle4"/>
    <dgm:cxn modelId="{6889D8C3-623B-544A-85EE-CC8552217D99}" type="presParOf" srcId="{5FBBFD8A-AAAC-4E8D-B739-B70A703E04BF}" destId="{60461E85-7366-45B0-9AB7-C1DA0D9FAE76}" srcOrd="3" destOrd="0" presId="urn:microsoft.com/office/officeart/2005/8/layout/cycle4"/>
    <dgm:cxn modelId="{449B941F-76E2-6047-B8FA-263BBCC69C44}" type="presParOf" srcId="{60461E85-7366-45B0-9AB7-C1DA0D9FAE76}" destId="{C9159D1F-36B1-45CC-A0D8-D3E2818A76D0}" srcOrd="0" destOrd="0" presId="urn:microsoft.com/office/officeart/2005/8/layout/cycle4"/>
    <dgm:cxn modelId="{004BACDD-302F-5C47-A0B6-25AE0DCF4F91}" type="presParOf" srcId="{60461E85-7366-45B0-9AB7-C1DA0D9FAE76}" destId="{8890CFD9-5FF9-4371-8448-3A6D8FD4186F}" srcOrd="1" destOrd="0" presId="urn:microsoft.com/office/officeart/2005/8/layout/cycle4"/>
    <dgm:cxn modelId="{00C21F7E-92D8-6044-AE67-0055A9AC39AB}" type="presParOf" srcId="{5FBBFD8A-AAAC-4E8D-B739-B70A703E04BF}" destId="{2421C4B1-6AEE-4CCF-958A-4981B736BE2F}" srcOrd="4" destOrd="0" presId="urn:microsoft.com/office/officeart/2005/8/layout/cycle4"/>
    <dgm:cxn modelId="{5F969383-6350-CE43-96D6-2DCF5916620E}" type="presParOf" srcId="{D5CE55EB-D8E0-4EAB-9D6D-E6D097360087}" destId="{F8FA66DE-C82E-428B-9FA0-C468DB7C9670}" srcOrd="1" destOrd="0" presId="urn:microsoft.com/office/officeart/2005/8/layout/cycle4"/>
    <dgm:cxn modelId="{DAA8498B-ADD2-9B42-A45D-0A3629CC138C}" type="presParOf" srcId="{F8FA66DE-C82E-428B-9FA0-C468DB7C9670}" destId="{268B7734-20D0-4136-9FB1-3FC417A90C64}" srcOrd="0" destOrd="0" presId="urn:microsoft.com/office/officeart/2005/8/layout/cycle4"/>
    <dgm:cxn modelId="{0C61E210-B818-5948-854C-BFD15D57AC9D}" type="presParOf" srcId="{F8FA66DE-C82E-428B-9FA0-C468DB7C9670}" destId="{F5C8ED62-2484-4EAA-B819-3BA724DAA7BD}" srcOrd="1" destOrd="0" presId="urn:microsoft.com/office/officeart/2005/8/layout/cycle4"/>
    <dgm:cxn modelId="{B99143B8-EFD3-1D4A-A979-F591EEBCD90C}" type="presParOf" srcId="{F8FA66DE-C82E-428B-9FA0-C468DB7C9670}" destId="{9745A28F-C091-43D8-AD04-930AF5076082}" srcOrd="2" destOrd="0" presId="urn:microsoft.com/office/officeart/2005/8/layout/cycle4"/>
    <dgm:cxn modelId="{C5495863-7A67-CF4A-B2E6-C693904CD15B}" type="presParOf" srcId="{F8FA66DE-C82E-428B-9FA0-C468DB7C9670}" destId="{AE704AF3-2656-49BC-92C3-0E49CD2A10E7}" srcOrd="3" destOrd="0" presId="urn:microsoft.com/office/officeart/2005/8/layout/cycle4"/>
    <dgm:cxn modelId="{35F84B86-C496-D246-96C6-619E585C240C}" type="presParOf" srcId="{F8FA66DE-C82E-428B-9FA0-C468DB7C9670}" destId="{86B3376B-3C7C-401E-B82E-350B37F36B4C}" srcOrd="4" destOrd="0" presId="urn:microsoft.com/office/officeart/2005/8/layout/cycle4"/>
    <dgm:cxn modelId="{E277A5BB-188C-184C-9F21-3152D881A7D5}" type="presParOf" srcId="{D5CE55EB-D8E0-4EAB-9D6D-E6D097360087}" destId="{AABC3429-B6EC-4896-A48B-38C0E222B647}" srcOrd="2" destOrd="0" presId="urn:microsoft.com/office/officeart/2005/8/layout/cycle4"/>
    <dgm:cxn modelId="{E343A46F-5DF6-C542-993D-0DE9B36B4453}" type="presParOf" srcId="{D5CE55EB-D8E0-4EAB-9D6D-E6D097360087}" destId="{6048E493-0154-4E92-9251-958F91866E9A}"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E9A91-4D76-4C05-8D78-76D49D8B7C4B}">
      <dsp:nvSpPr>
        <dsp:cNvPr id="0" name=""/>
        <dsp:cNvSpPr/>
      </dsp:nvSpPr>
      <dsp:spPr>
        <a:xfrm>
          <a:off x="5572089" y="3080507"/>
          <a:ext cx="3704309" cy="2647733"/>
        </a:xfrm>
        <a:prstGeom prst="roundRect">
          <a:avLst>
            <a:gd name="adj" fmla="val 10000"/>
          </a:avLst>
        </a:prstGeom>
        <a:solidFill>
          <a:schemeClr val="lt1">
            <a:alpha val="90000"/>
            <a:hueOff val="0"/>
            <a:satOff val="0"/>
            <a:lumOff val="0"/>
            <a:alphaOff val="0"/>
          </a:schemeClr>
        </a:solidFill>
        <a:ln w="6350" cap="flat" cmpd="sng" algn="ctr">
          <a:solidFill>
            <a:srgbClr val="00B0F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6741544" y="3800603"/>
        <a:ext cx="2476692" cy="1869475"/>
      </dsp:txXfrm>
    </dsp:sp>
    <dsp:sp modelId="{C9159D1F-36B1-45CC-A0D8-D3E2818A76D0}">
      <dsp:nvSpPr>
        <dsp:cNvPr id="0" name=""/>
        <dsp:cNvSpPr/>
      </dsp:nvSpPr>
      <dsp:spPr>
        <a:xfrm>
          <a:off x="54621" y="3184379"/>
          <a:ext cx="4104047" cy="2347621"/>
        </a:xfrm>
        <a:prstGeom prst="roundRect">
          <a:avLst>
            <a:gd name="adj" fmla="val 10000"/>
          </a:avLst>
        </a:prstGeom>
        <a:solidFill>
          <a:schemeClr val="lt1">
            <a:alpha val="90000"/>
            <a:hueOff val="0"/>
            <a:satOff val="0"/>
            <a:lumOff val="0"/>
            <a:alphaOff val="0"/>
          </a:schemeClr>
        </a:solidFill>
        <a:ln w="635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106191" y="3822855"/>
        <a:ext cx="2769693" cy="1657576"/>
      </dsp:txXfrm>
    </dsp:sp>
    <dsp:sp modelId="{C7C8D06C-8EBB-4508-8A8C-BE772E375866}">
      <dsp:nvSpPr>
        <dsp:cNvPr id="0" name=""/>
        <dsp:cNvSpPr/>
      </dsp:nvSpPr>
      <dsp:spPr>
        <a:xfrm>
          <a:off x="5307737" y="-13482"/>
          <a:ext cx="3968668" cy="2706899"/>
        </a:xfrm>
        <a:prstGeom prst="roundRect">
          <a:avLst>
            <a:gd name="adj" fmla="val 10000"/>
          </a:avLst>
        </a:prstGeom>
        <a:solidFill>
          <a:schemeClr val="lt1">
            <a:alpha val="90000"/>
            <a:hueOff val="0"/>
            <a:satOff val="0"/>
            <a:lumOff val="0"/>
            <a:alphaOff val="0"/>
          </a:schemeClr>
        </a:solidFill>
        <a:ln w="6350" cap="flat" cmpd="sng" algn="ctr">
          <a:solidFill>
            <a:srgbClr val="00B05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6557800" y="45980"/>
        <a:ext cx="2659143" cy="1911250"/>
      </dsp:txXfrm>
    </dsp:sp>
    <dsp:sp modelId="{101AD881-DE50-4CA8-9104-459586041535}">
      <dsp:nvSpPr>
        <dsp:cNvPr id="0" name=""/>
        <dsp:cNvSpPr/>
      </dsp:nvSpPr>
      <dsp:spPr>
        <a:xfrm>
          <a:off x="0" y="78876"/>
          <a:ext cx="4120308" cy="2593634"/>
        </a:xfrm>
        <a:prstGeom prst="roundRect">
          <a:avLst>
            <a:gd name="adj" fmla="val 10000"/>
          </a:avLst>
        </a:prstGeom>
        <a:solidFill>
          <a:schemeClr val="lt1">
            <a:alpha val="90000"/>
            <a:hueOff val="0"/>
            <a:satOff val="0"/>
            <a:lumOff val="0"/>
            <a:alphaOff val="0"/>
          </a:schemeClr>
        </a:solidFill>
        <a:ln w="63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56974" y="135850"/>
        <a:ext cx="2770267" cy="1831278"/>
      </dsp:txXfrm>
    </dsp:sp>
    <dsp:sp modelId="{268B7734-20D0-4136-9FB1-3FC417A90C64}">
      <dsp:nvSpPr>
        <dsp:cNvPr id="0" name=""/>
        <dsp:cNvSpPr/>
      </dsp:nvSpPr>
      <dsp:spPr>
        <a:xfrm>
          <a:off x="2029635" y="343035"/>
          <a:ext cx="2549683" cy="2549683"/>
        </a:xfrm>
        <a:prstGeom prst="pieWedge">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80808"/>
              </a:solidFill>
            </a:rPr>
            <a:t>Toxic</a:t>
          </a:r>
        </a:p>
      </dsp:txBody>
      <dsp:txXfrm>
        <a:off x="2776420" y="1089820"/>
        <a:ext cx="1802898" cy="1802898"/>
      </dsp:txXfrm>
    </dsp:sp>
    <dsp:sp modelId="{F5C8ED62-2484-4EAA-B819-3BA724DAA7BD}">
      <dsp:nvSpPr>
        <dsp:cNvPr id="0" name=""/>
        <dsp:cNvSpPr/>
      </dsp:nvSpPr>
      <dsp:spPr>
        <a:xfrm rot="5400000">
          <a:off x="4697087" y="343035"/>
          <a:ext cx="2549683" cy="2549683"/>
        </a:xfrm>
        <a:prstGeom prst="pieWedge">
          <a:avLst/>
        </a:prstGeom>
        <a:solidFill>
          <a:srgbClr val="00CC6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80808"/>
              </a:solidFill>
            </a:rPr>
            <a:t>Tolerated</a:t>
          </a:r>
        </a:p>
      </dsp:txBody>
      <dsp:txXfrm rot="-5400000">
        <a:off x="4697087" y="1089820"/>
        <a:ext cx="1802898" cy="1802898"/>
      </dsp:txXfrm>
    </dsp:sp>
    <dsp:sp modelId="{9745A28F-C091-43D8-AD04-930AF5076082}">
      <dsp:nvSpPr>
        <dsp:cNvPr id="0" name=""/>
        <dsp:cNvSpPr/>
      </dsp:nvSpPr>
      <dsp:spPr>
        <a:xfrm rot="10800000">
          <a:off x="4697087" y="3010487"/>
          <a:ext cx="2549683" cy="2549683"/>
        </a:xfrm>
        <a:prstGeom prst="pieWedge">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80808"/>
              </a:solidFill>
            </a:rPr>
            <a:t>Healing</a:t>
          </a:r>
        </a:p>
      </dsp:txBody>
      <dsp:txXfrm rot="10800000">
        <a:off x="4697087" y="3010487"/>
        <a:ext cx="1802898" cy="1802898"/>
      </dsp:txXfrm>
    </dsp:sp>
    <dsp:sp modelId="{AE704AF3-2656-49BC-92C3-0E49CD2A10E7}">
      <dsp:nvSpPr>
        <dsp:cNvPr id="0" name=""/>
        <dsp:cNvSpPr/>
      </dsp:nvSpPr>
      <dsp:spPr>
        <a:xfrm rot="16200000">
          <a:off x="2029635" y="3010487"/>
          <a:ext cx="2549683" cy="2549683"/>
        </a:xfrm>
        <a:prstGeom prst="pieWedge">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80808"/>
              </a:solidFill>
            </a:rPr>
            <a:t>Supportive</a:t>
          </a:r>
        </a:p>
      </dsp:txBody>
      <dsp:txXfrm rot="5400000">
        <a:off x="2776420" y="3010487"/>
        <a:ext cx="1802898" cy="1802898"/>
      </dsp:txXfrm>
    </dsp:sp>
    <dsp:sp modelId="{AABC3429-B6EC-4896-A48B-38C0E222B647}">
      <dsp:nvSpPr>
        <dsp:cNvPr id="0" name=""/>
        <dsp:cNvSpPr/>
      </dsp:nvSpPr>
      <dsp:spPr>
        <a:xfrm flipH="1">
          <a:off x="4469696" y="2951605"/>
          <a:ext cx="337012" cy="211092"/>
        </a:xfrm>
        <a:prstGeom prst="circularArrow">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48E493-0154-4E92-9251-958F91866E9A}">
      <dsp:nvSpPr>
        <dsp:cNvPr id="0" name=""/>
        <dsp:cNvSpPr/>
      </dsp:nvSpPr>
      <dsp:spPr>
        <a:xfrm rot="10800000">
          <a:off x="4216935" y="2462435"/>
          <a:ext cx="880318" cy="968441"/>
        </a:xfrm>
        <a:prstGeom prst="quadArrow">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BC141-6831-8B4D-B047-F87AA5801A59}" type="datetimeFigureOut">
              <a:rPr lang="en-CA" smtClean="0"/>
              <a:t>2022-09-06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60B1A-7D3D-2540-AC2B-19AD5DE8D433}" type="slidenum">
              <a:rPr lang="en-CA" smtClean="0"/>
              <a:t>‹#›</a:t>
            </a:fld>
            <a:endParaRPr lang="en-CA"/>
          </a:p>
        </p:txBody>
      </p:sp>
    </p:spTree>
    <p:extLst>
      <p:ext uri="{BB962C8B-B14F-4D97-AF65-F5344CB8AC3E}">
        <p14:creationId xmlns:p14="http://schemas.microsoft.com/office/powerpoint/2010/main" val="414294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a:t>
            </a:fld>
            <a:endParaRPr lang="en-US"/>
          </a:p>
        </p:txBody>
      </p:sp>
    </p:spTree>
    <p:extLst>
      <p:ext uri="{BB962C8B-B14F-4D97-AF65-F5344CB8AC3E}">
        <p14:creationId xmlns:p14="http://schemas.microsoft.com/office/powerpoint/2010/main" val="1425899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25425" y="228600"/>
            <a:ext cx="3054350" cy="2286000"/>
          </a:xfrm>
          <a:ln/>
        </p:spPr>
      </p:sp>
      <p:sp>
        <p:nvSpPr>
          <p:cNvPr id="124931" name="Notes Placeholder 2"/>
          <p:cNvSpPr>
            <a:spLocks noGrp="1"/>
          </p:cNvSpPr>
          <p:nvPr>
            <p:ph type="body" idx="1"/>
          </p:nvPr>
        </p:nvSpPr>
        <p:spPr>
          <a:xfrm>
            <a:off x="381000" y="2743200"/>
            <a:ext cx="5943600" cy="4114800"/>
          </a:xfrm>
          <a:noFill/>
          <a:ln/>
        </p:spPr>
        <p:txBody>
          <a:bodyPr/>
          <a:lstStyle/>
          <a:p>
            <a:pPr>
              <a:spcBef>
                <a:spcPct val="0"/>
              </a:spcBef>
            </a:pPr>
            <a:endParaRPr lang="en-US" b="0" dirty="0">
              <a:latin typeface="Arial" pitchFamily="34" charset="0"/>
            </a:endParaRPr>
          </a:p>
        </p:txBody>
      </p:sp>
      <p:sp>
        <p:nvSpPr>
          <p:cNvPr id="124932" name="Slide Number Placeholder 3"/>
          <p:cNvSpPr>
            <a:spLocks noGrp="1"/>
          </p:cNvSpPr>
          <p:nvPr>
            <p:ph type="sldNum" sz="quarter" idx="5"/>
          </p:nvPr>
        </p:nvSpPr>
        <p:spPr/>
        <p:txBody>
          <a:bodyPr/>
          <a:lstStyle/>
          <a:p>
            <a:pPr>
              <a:defRPr/>
            </a:pPr>
            <a:fld id="{29F563D0-0ABC-4070-8698-BD312F75279B}" type="slidenum">
              <a:rPr lang="en-US" smtClean="0">
                <a:latin typeface="Arial" charset="0"/>
              </a:rPr>
              <a:pPr>
                <a:defRPr/>
              </a:pPr>
              <a:t>13</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225425" y="304800"/>
            <a:ext cx="3130550" cy="2343150"/>
          </a:xfrm>
          <a:ln/>
        </p:spPr>
      </p:sp>
      <p:sp>
        <p:nvSpPr>
          <p:cNvPr id="125955" name="Notes Placeholder 2"/>
          <p:cNvSpPr>
            <a:spLocks noGrp="1"/>
          </p:cNvSpPr>
          <p:nvPr>
            <p:ph type="body" idx="1"/>
          </p:nvPr>
        </p:nvSpPr>
        <p:spPr>
          <a:xfrm>
            <a:off x="533400" y="2895600"/>
            <a:ext cx="5486400" cy="5715000"/>
          </a:xfrm>
          <a:noFill/>
          <a:ln/>
        </p:spPr>
        <p:txBody>
          <a:bodyPr/>
          <a:lstStyle/>
          <a:p>
            <a:endParaRPr lang="en-US" b="0" dirty="0">
              <a:latin typeface="Arial" pitchFamily="34" charset="0"/>
            </a:endParaRPr>
          </a:p>
        </p:txBody>
      </p:sp>
      <p:sp>
        <p:nvSpPr>
          <p:cNvPr id="125956" name="Slide Number Placeholder 3"/>
          <p:cNvSpPr>
            <a:spLocks noGrp="1"/>
          </p:cNvSpPr>
          <p:nvPr>
            <p:ph type="sldNum" sz="quarter" idx="5"/>
          </p:nvPr>
        </p:nvSpPr>
        <p:spPr/>
        <p:txBody>
          <a:bodyPr/>
          <a:lstStyle/>
          <a:p>
            <a:pPr>
              <a:defRPr/>
            </a:pPr>
            <a:fld id="{546A3559-8F0F-413D-9867-5BB560C4002D}" type="slidenum">
              <a:rPr lang="en-US" smtClean="0">
                <a:latin typeface="Arial" charset="0"/>
              </a:rPr>
              <a:pPr>
                <a:defRPr/>
              </a:pPr>
              <a:t>14</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15</a:t>
            </a:fld>
            <a:endParaRPr lang="en-US"/>
          </a:p>
        </p:txBody>
      </p:sp>
    </p:spTree>
    <p:extLst>
      <p:ext uri="{BB962C8B-B14F-4D97-AF65-F5344CB8AC3E}">
        <p14:creationId xmlns:p14="http://schemas.microsoft.com/office/powerpoint/2010/main" val="421720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A75B8-EE13-9340-AB59-62F7E963A2C4}" type="slidenum">
              <a:rPr lang="en-US" smtClean="0"/>
              <a:t>16</a:t>
            </a:fld>
            <a:endParaRPr lang="en-US"/>
          </a:p>
        </p:txBody>
      </p:sp>
    </p:spTree>
    <p:extLst>
      <p:ext uri="{BB962C8B-B14F-4D97-AF65-F5344CB8AC3E}">
        <p14:creationId xmlns:p14="http://schemas.microsoft.com/office/powerpoint/2010/main" val="3357959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FB38492-728A-401C-904F-DB68B3DCB823}" type="slidenum">
              <a:rPr lang="en-US" smtClean="0">
                <a:latin typeface="Arial" charset="0"/>
                <a:ea typeface="ＭＳ Ｐゴシック" charset="-128"/>
              </a:rPr>
              <a:pPr/>
              <a:t>17</a:t>
            </a:fld>
            <a:endParaRPr lang="en-US">
              <a:latin typeface="Arial" charset="0"/>
              <a:ea typeface="ＭＳ Ｐゴシック"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spcBef>
                <a:spcPct val="0"/>
              </a:spcBef>
            </a:pPr>
            <a:endParaRPr lang="en-GB" sz="1800" dirty="0">
              <a:latin typeface="Arial"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397375" y="685800"/>
            <a:ext cx="1323975" cy="990600"/>
          </a:xfrm>
          <a:ln/>
        </p:spPr>
      </p:sp>
      <p:sp>
        <p:nvSpPr>
          <p:cNvPr id="43011" name="Notes Placeholder 2"/>
          <p:cNvSpPr>
            <a:spLocks noGrp="1"/>
          </p:cNvSpPr>
          <p:nvPr>
            <p:ph type="body" idx="1"/>
          </p:nvPr>
        </p:nvSpPr>
        <p:spPr>
          <a:xfrm>
            <a:off x="762356" y="1905427"/>
            <a:ext cx="5485440" cy="4115019"/>
          </a:xfrm>
          <a:noFill/>
          <a:ln/>
        </p:spPr>
        <p:txBody>
          <a:bodyPr/>
          <a:lstStyle/>
          <a:p>
            <a:pPr>
              <a:spcBef>
                <a:spcPct val="0"/>
              </a:spcBef>
            </a:pPr>
            <a:endParaRPr lang="en-GB" sz="1800" b="0" dirty="0">
              <a:latin typeface="Arial" charset="0"/>
              <a:ea typeface="ＭＳ Ｐゴシック" charset="-128"/>
              <a:cs typeface="Arial" charset="0"/>
            </a:endParaRPr>
          </a:p>
        </p:txBody>
      </p:sp>
      <p:sp>
        <p:nvSpPr>
          <p:cNvPr id="43012" name="Slide Number Placeholder 3"/>
          <p:cNvSpPr>
            <a:spLocks noGrp="1"/>
          </p:cNvSpPr>
          <p:nvPr>
            <p:ph type="sldNum" sz="quarter" idx="5"/>
          </p:nvPr>
        </p:nvSpPr>
        <p:spPr>
          <a:noFill/>
        </p:spPr>
        <p:txBody>
          <a:bodyPr/>
          <a:lstStyle/>
          <a:p>
            <a:fld id="{0932535A-5FDE-4627-8047-2B984DAB13D3}" type="slidenum">
              <a:rPr lang="en-US" smtClean="0">
                <a:latin typeface="Arial" charset="0"/>
                <a:ea typeface="ＭＳ Ｐゴシック" charset="-128"/>
                <a:cs typeface="Arial" charset="0"/>
              </a:rPr>
              <a:pPr/>
              <a:t>18</a:t>
            </a:fld>
            <a:endParaRPr lang="en-US">
              <a:latin typeface="Arial" charset="0"/>
              <a:ea typeface="ＭＳ Ｐゴシック" charset="-128"/>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376238" y="304800"/>
            <a:ext cx="3565525" cy="2667000"/>
          </a:xfrm>
          <a:ln/>
        </p:spPr>
      </p:sp>
      <p:sp>
        <p:nvSpPr>
          <p:cNvPr id="126979" name="Notes Placeholder 2"/>
          <p:cNvSpPr>
            <a:spLocks noGrp="1"/>
          </p:cNvSpPr>
          <p:nvPr>
            <p:ph type="body" idx="1"/>
          </p:nvPr>
        </p:nvSpPr>
        <p:spPr>
          <a:xfrm>
            <a:off x="533400" y="3429000"/>
            <a:ext cx="5486400" cy="4114800"/>
          </a:xfrm>
          <a:noFill/>
          <a:ln/>
        </p:spPr>
        <p:txBody>
          <a:bodyPr/>
          <a:lstStyle/>
          <a:p>
            <a:endParaRPr lang="en-US" b="0" dirty="0">
              <a:latin typeface="Arial" pitchFamily="34" charset="0"/>
            </a:endParaRPr>
          </a:p>
        </p:txBody>
      </p:sp>
      <p:sp>
        <p:nvSpPr>
          <p:cNvPr id="126980" name="Slide Number Placeholder 3"/>
          <p:cNvSpPr>
            <a:spLocks noGrp="1"/>
          </p:cNvSpPr>
          <p:nvPr>
            <p:ph type="sldNum" sz="quarter" idx="5"/>
          </p:nvPr>
        </p:nvSpPr>
        <p:spPr/>
        <p:txBody>
          <a:bodyPr/>
          <a:lstStyle/>
          <a:p>
            <a:pPr>
              <a:defRPr/>
            </a:pPr>
            <a:fld id="{C07F30F5-437D-420F-B3B7-6DFA596A65B8}" type="slidenum">
              <a:rPr lang="en-US" smtClean="0">
                <a:latin typeface="Arial" charset="0"/>
              </a:rPr>
              <a:pPr>
                <a:defRPr/>
              </a:pPr>
              <a:t>19</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377825" y="304800"/>
            <a:ext cx="2647950" cy="1981200"/>
          </a:xfrm>
          <a:ln/>
        </p:spPr>
      </p:sp>
      <p:sp>
        <p:nvSpPr>
          <p:cNvPr id="128003" name="Notes Placeholder 2"/>
          <p:cNvSpPr>
            <a:spLocks noGrp="1"/>
          </p:cNvSpPr>
          <p:nvPr>
            <p:ph type="body" idx="1"/>
          </p:nvPr>
        </p:nvSpPr>
        <p:spPr>
          <a:xfrm>
            <a:off x="228600" y="2514600"/>
            <a:ext cx="6172200" cy="6412525"/>
          </a:xfrm>
          <a:noFill/>
          <a:ln/>
        </p:spPr>
        <p:txBody>
          <a:bodyPr>
            <a:spAutoFit/>
          </a:bodyPr>
          <a:lstStyle/>
          <a:p>
            <a:endParaRPr lang="en-US" b="0" dirty="0">
              <a:latin typeface="Arial" pitchFamily="34" charset="0"/>
            </a:endParaRPr>
          </a:p>
        </p:txBody>
      </p:sp>
      <p:sp>
        <p:nvSpPr>
          <p:cNvPr id="128004" name="Slide Number Placeholder 3"/>
          <p:cNvSpPr>
            <a:spLocks noGrp="1"/>
          </p:cNvSpPr>
          <p:nvPr>
            <p:ph type="sldNum" sz="quarter" idx="5"/>
          </p:nvPr>
        </p:nvSpPr>
        <p:spPr/>
        <p:txBody>
          <a:bodyPr/>
          <a:lstStyle/>
          <a:p>
            <a:pPr>
              <a:defRPr/>
            </a:pPr>
            <a:fld id="{F009C57B-CBA4-47CC-BA90-EC53455466C6}" type="slidenum">
              <a:rPr lang="en-US" smtClean="0">
                <a:latin typeface="Arial" charset="0"/>
              </a:rPr>
              <a:pPr>
                <a:defRPr/>
              </a:pPr>
              <a:t>20</a:t>
            </a:fld>
            <a:endParaRPr lang="en-US" dirty="0">
              <a:latin typeface="Arial" charset="0"/>
            </a:endParaRPr>
          </a:p>
        </p:txBody>
      </p:sp>
      <p:sp>
        <p:nvSpPr>
          <p:cNvPr id="2" name="Footer Placeholder 1"/>
          <p:cNvSpPr>
            <a:spLocks noGrp="1"/>
          </p:cNvSpPr>
          <p:nvPr>
            <p:ph type="ftr" sz="quarter" idx="4"/>
          </p:nvPr>
        </p:nvSpPr>
        <p:spPr>
          <a:xfrm>
            <a:off x="2438400" y="8686800"/>
            <a:ext cx="3352800" cy="457200"/>
          </a:xfrm>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a typeface="MS PGothic"/>
            </a:endParaRPr>
          </a:p>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21</a:t>
            </a:fld>
            <a:endParaRPr lang="en-US"/>
          </a:p>
        </p:txBody>
      </p:sp>
    </p:spTree>
    <p:extLst>
      <p:ext uri="{BB962C8B-B14F-4D97-AF65-F5344CB8AC3E}">
        <p14:creationId xmlns:p14="http://schemas.microsoft.com/office/powerpoint/2010/main" val="90192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Arial" charset="0"/>
                <a:ea typeface="ＭＳ Ｐゴシック" charset="-128"/>
                <a:cs typeface="MS PGothic" pitchFamily="34" charset="-128"/>
              </a:rPr>
              <a:t> </a:t>
            </a:r>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22</a:t>
            </a:fld>
            <a:endParaRPr lang="en-US"/>
          </a:p>
        </p:txBody>
      </p:sp>
    </p:spTree>
    <p:extLst>
      <p:ext uri="{BB962C8B-B14F-4D97-AF65-F5344CB8AC3E}">
        <p14:creationId xmlns:p14="http://schemas.microsoft.com/office/powerpoint/2010/main" val="143542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3</a:t>
            </a:fld>
            <a:endParaRPr lang="en-US"/>
          </a:p>
        </p:txBody>
      </p:sp>
    </p:spTree>
    <p:extLst>
      <p:ext uri="{BB962C8B-B14F-4D97-AF65-F5344CB8AC3E}">
        <p14:creationId xmlns:p14="http://schemas.microsoft.com/office/powerpoint/2010/main" val="3180077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23</a:t>
            </a:fld>
            <a:endParaRPr lang="en-US"/>
          </a:p>
        </p:txBody>
      </p:sp>
    </p:spTree>
    <p:extLst>
      <p:ext uri="{BB962C8B-B14F-4D97-AF65-F5344CB8AC3E}">
        <p14:creationId xmlns:p14="http://schemas.microsoft.com/office/powerpoint/2010/main" val="328116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endParaRPr lang="en-GB" b="0" dirty="0"/>
          </a:p>
        </p:txBody>
      </p:sp>
      <p:sp>
        <p:nvSpPr>
          <p:cNvPr id="70660" name="Slide Number Placeholder 3"/>
          <p:cNvSpPr>
            <a:spLocks noGrp="1"/>
          </p:cNvSpPr>
          <p:nvPr>
            <p:ph type="sldNum" sz="quarter" idx="5"/>
          </p:nvPr>
        </p:nvSpPr>
        <p:spPr>
          <a:noFill/>
        </p:spPr>
        <p:txBody>
          <a:bodyPr/>
          <a:lstStyle/>
          <a:p>
            <a:fld id="{D6F8C497-7849-4CF1-B5EF-4665BB0B1379}" type="slidenum">
              <a:rPr lang="en-US" smtClean="0">
                <a:ea typeface="ＭＳ Ｐゴシック" charset="-128"/>
              </a:rPr>
              <a:pPr/>
              <a:t>24</a:t>
            </a:fld>
            <a:endParaRPr lang="en-US">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26</a:t>
            </a:fld>
            <a:endParaRPr lang="en-US"/>
          </a:p>
        </p:txBody>
      </p:sp>
    </p:spTree>
    <p:extLst>
      <p:ext uri="{BB962C8B-B14F-4D97-AF65-F5344CB8AC3E}">
        <p14:creationId xmlns:p14="http://schemas.microsoft.com/office/powerpoint/2010/main" val="474203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b="0" u="none"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27</a:t>
            </a:fld>
            <a:endParaRPr lang="en-US"/>
          </a:p>
        </p:txBody>
      </p:sp>
    </p:spTree>
    <p:extLst>
      <p:ext uri="{BB962C8B-B14F-4D97-AF65-F5344CB8AC3E}">
        <p14:creationId xmlns:p14="http://schemas.microsoft.com/office/powerpoint/2010/main" val="776666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28</a:t>
            </a:fld>
            <a:endParaRPr lang="en-US"/>
          </a:p>
        </p:txBody>
      </p:sp>
    </p:spTree>
    <p:extLst>
      <p:ext uri="{BB962C8B-B14F-4D97-AF65-F5344CB8AC3E}">
        <p14:creationId xmlns:p14="http://schemas.microsoft.com/office/powerpoint/2010/main" val="1608092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GB" dirty="0">
              <a:ea typeface="MS PGothic" pitchFamily="34" charset="-128"/>
            </a:endParaRPr>
          </a:p>
        </p:txBody>
      </p:sp>
      <p:sp>
        <p:nvSpPr>
          <p:cNvPr id="71684" name="Slide Number Placeholder 3"/>
          <p:cNvSpPr>
            <a:spLocks noGrp="1"/>
          </p:cNvSpPr>
          <p:nvPr>
            <p:ph type="sldNum" sz="quarter" idx="5"/>
          </p:nvPr>
        </p:nvSpPr>
        <p:spPr>
          <a:noFill/>
        </p:spPr>
        <p:txBody>
          <a:bodyPr/>
          <a:lstStyle/>
          <a:p>
            <a:fld id="{D1F61F6B-4B74-4A99-8E0E-AD5F0F99A9A0}" type="slidenum">
              <a:rPr lang="en-US" smtClean="0">
                <a:ea typeface="ＭＳ Ｐゴシック" charset="-128"/>
              </a:rPr>
              <a:pPr/>
              <a:t>29</a:t>
            </a:fld>
            <a:endParaRPr lang="en-US">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D6DA4F2-7920-FD44-A2F1-56CD93B5EBE9}" type="slidenum">
              <a:rPr lang="en-GB"/>
              <a:pPr eaLnBrk="1" hangingPunct="1"/>
              <a:t>30</a:t>
            </a:fld>
            <a:endParaRPr lang="en-GB"/>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b="0"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CCCF568-3172-4302-A89B-05AE852E20F6}" type="slidenum">
              <a:rPr lang="en-US" smtClean="0">
                <a:latin typeface="Arial" charset="0"/>
              </a:rPr>
              <a:pPr>
                <a:defRPr/>
              </a:pPr>
              <a:t>4</a:t>
            </a:fld>
            <a:endParaRPr lang="en-US" dirty="0">
              <a:latin typeface="Arial" charset="0"/>
            </a:endParaRPr>
          </a:p>
        </p:txBody>
      </p:sp>
      <p:sp>
        <p:nvSpPr>
          <p:cNvPr id="119811"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1430" tIns="45715" rIns="91430" bIns="45715" anchor="b"/>
          <a:lstStyle/>
          <a:p>
            <a:pPr algn="r"/>
            <a:fld id="{673FC476-9853-4415-8990-FD7BE5C86FB3}" type="slidenum">
              <a:rPr lang="en-US" sz="1300" b="0">
                <a:latin typeface="Arial" pitchFamily="34" charset="0"/>
              </a:rPr>
              <a:pPr algn="r"/>
              <a:t>4</a:t>
            </a:fld>
            <a:endParaRPr lang="en-US" sz="1300" b="0" dirty="0">
              <a:latin typeface="Arial" pitchFamily="34" charset="0"/>
            </a:endParaRPr>
          </a:p>
        </p:txBody>
      </p:sp>
      <p:sp>
        <p:nvSpPr>
          <p:cNvPr id="119812" name="Rectangle 2"/>
          <p:cNvSpPr>
            <a:spLocks noGrp="1" noRot="1" noChangeAspect="1" noChangeArrowheads="1" noTextEdit="1"/>
          </p:cNvSpPr>
          <p:nvPr>
            <p:ph type="sldImg"/>
          </p:nvPr>
        </p:nvSpPr>
        <p:spPr>
          <a:xfrm>
            <a:off x="300038" y="228600"/>
            <a:ext cx="3159125" cy="2362200"/>
          </a:xfrm>
          <a:ln/>
        </p:spPr>
      </p:sp>
      <p:sp>
        <p:nvSpPr>
          <p:cNvPr id="119813" name="Rectangle 3"/>
          <p:cNvSpPr>
            <a:spLocks noGrp="1" noChangeArrowheads="1"/>
          </p:cNvSpPr>
          <p:nvPr>
            <p:ph type="body" idx="1"/>
          </p:nvPr>
        </p:nvSpPr>
        <p:spPr>
          <a:xfrm>
            <a:off x="457200" y="2743200"/>
            <a:ext cx="5562600" cy="5791200"/>
          </a:xfrm>
          <a:noFill/>
          <a:ln/>
        </p:spPr>
        <p:txBody>
          <a:bodyPr lIns="91430" tIns="45715" rIns="91430" bIns="45715"/>
          <a:lstStyle/>
          <a:p>
            <a:pPr eaLnBrk="1" hangingPunct="1"/>
            <a:endParaRPr lang="en-US" sz="1400" b="0" dirty="0">
              <a:latin typeface="Arial" pitchFamily="34" charset="0"/>
              <a:cs typeface="Arial" pitchFamily="34" charset="0"/>
            </a:endParaRPr>
          </a:p>
        </p:txBody>
      </p:sp>
      <p:sp>
        <p:nvSpPr>
          <p:cNvPr id="2" name="Footer Placeholder 1"/>
          <p:cNvSpPr>
            <a:spLocks noGrp="1"/>
          </p:cNvSpPr>
          <p:nvPr>
            <p:ph type="ftr" sz="quarter" idx="4"/>
          </p:nvPr>
        </p:nvSpPr>
        <p:spPr>
          <a:xfrm>
            <a:off x="0" y="8686800"/>
            <a:ext cx="3352800" cy="457200"/>
          </a:xfrm>
        </p:spPr>
        <p:txBody>
          <a:bodyPr/>
          <a:lstStyle/>
          <a:p>
            <a:pPr>
              <a:defRPr/>
            </a:pPr>
            <a:r>
              <a:rPr lang="en-US" dirty="0"/>
              <a:t>TLC-PCP www.learningcommunityus.com</a:t>
            </a:r>
          </a:p>
          <a:p>
            <a:pPr>
              <a:defRPr/>
            </a:pPr>
            <a:endParaRPr lang="en-US" dirty="0"/>
          </a:p>
        </p:txBody>
      </p:sp>
    </p:spTree>
    <p:extLst>
      <p:ext uri="{BB962C8B-B14F-4D97-AF65-F5344CB8AC3E}">
        <p14:creationId xmlns:p14="http://schemas.microsoft.com/office/powerpoint/2010/main" val="135438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57188" y="304800"/>
            <a:ext cx="2614612" cy="1957388"/>
          </a:xfrm>
          <a:ln/>
        </p:spPr>
      </p:sp>
      <p:sp>
        <p:nvSpPr>
          <p:cNvPr id="152579" name="Notes Placeholder 2"/>
          <p:cNvSpPr>
            <a:spLocks noGrp="1"/>
          </p:cNvSpPr>
          <p:nvPr>
            <p:ph type="body" idx="1"/>
          </p:nvPr>
        </p:nvSpPr>
        <p:spPr>
          <a:xfrm>
            <a:off x="228600" y="2438400"/>
            <a:ext cx="6629400" cy="5562600"/>
          </a:xfrm>
          <a:noFill/>
          <a:ln/>
        </p:spPr>
        <p:txBody>
          <a:bodyPr/>
          <a:lstStyle/>
          <a:p>
            <a:endParaRPr lang="en-US" b="0" dirty="0">
              <a:latin typeface="Arial" pitchFamily="34" charset="0"/>
            </a:endParaRPr>
          </a:p>
        </p:txBody>
      </p:sp>
      <p:sp>
        <p:nvSpPr>
          <p:cNvPr id="152580" name="Slide Number Placeholder 3"/>
          <p:cNvSpPr>
            <a:spLocks noGrp="1"/>
          </p:cNvSpPr>
          <p:nvPr>
            <p:ph type="sldNum" sz="quarter" idx="5"/>
          </p:nvPr>
        </p:nvSpPr>
        <p:spPr/>
        <p:txBody>
          <a:bodyPr/>
          <a:lstStyle/>
          <a:p>
            <a:pPr>
              <a:defRPr/>
            </a:pPr>
            <a:fld id="{96F1555D-D5DB-4F2C-90CE-AA2B4852943B}" type="slidenum">
              <a:rPr lang="en-US" smtClean="0">
                <a:latin typeface="Arial" charset="0"/>
              </a:rPr>
              <a:pPr>
                <a:defRPr/>
              </a:pPr>
              <a:t>5</a:t>
            </a:fld>
            <a:endParaRPr lang="en-US">
              <a:latin typeface="Arial" charset="0"/>
            </a:endParaRPr>
          </a:p>
        </p:txBody>
      </p:sp>
      <p:sp>
        <p:nvSpPr>
          <p:cNvPr id="2" name="Footer Placeholder 1"/>
          <p:cNvSpPr>
            <a:spLocks noGrp="1"/>
          </p:cNvSpPr>
          <p:nvPr>
            <p:ph type="ftr" sz="quarter" idx="4"/>
          </p:nvPr>
        </p:nvSpPr>
        <p:spPr>
          <a:xfrm>
            <a:off x="1600200" y="8686800"/>
            <a:ext cx="3352800" cy="457200"/>
          </a:xfrm>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6</a:t>
            </a:fld>
            <a:endParaRPr lang="en-US"/>
          </a:p>
        </p:txBody>
      </p:sp>
    </p:spTree>
    <p:extLst>
      <p:ext uri="{BB962C8B-B14F-4D97-AF65-F5344CB8AC3E}">
        <p14:creationId xmlns:p14="http://schemas.microsoft.com/office/powerpoint/2010/main" val="3402485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A769A3-F11C-4895-9CD2-173AA5928A93}" type="slidenum">
              <a:rPr lang="en-US" smtClean="0"/>
              <a:pPr>
                <a:defRPr/>
              </a:pPr>
              <a:t>7</a:t>
            </a:fld>
            <a:endParaRPr lang="en-US"/>
          </a:p>
        </p:txBody>
      </p:sp>
    </p:spTree>
    <p:extLst>
      <p:ext uri="{BB962C8B-B14F-4D97-AF65-F5344CB8AC3E}">
        <p14:creationId xmlns:p14="http://schemas.microsoft.com/office/powerpoint/2010/main" val="196065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ED5285D-1743-460A-825F-7062D1BA6CEF}" type="slidenum">
              <a:rPr lang="en-US" smtClean="0">
                <a:ea typeface="ＭＳ Ｐゴシック" charset="-128"/>
              </a:rPr>
              <a:pPr/>
              <a:t>9</a:t>
            </a:fld>
            <a:endParaRPr lang="en-US">
              <a:ea typeface="ＭＳ Ｐゴシック" charset="-128"/>
            </a:endParaRPr>
          </a:p>
        </p:txBody>
      </p:sp>
      <p:sp>
        <p:nvSpPr>
          <p:cNvPr id="68611" name="Rectangle 2"/>
          <p:cNvSpPr>
            <a:spLocks noGrp="1" noRot="1" noChangeAspect="1" noChangeArrowheads="1" noTextEdit="1"/>
          </p:cNvSpPr>
          <p:nvPr>
            <p:ph type="sldImg"/>
          </p:nvPr>
        </p:nvSpPr>
        <p:spPr>
          <a:xfrm>
            <a:off x="1136650" y="685800"/>
            <a:ext cx="4586288" cy="3429000"/>
          </a:xfrm>
          <a:ln/>
        </p:spPr>
      </p:sp>
      <p:sp>
        <p:nvSpPr>
          <p:cNvPr id="68612" name="Rectangle 3"/>
          <p:cNvSpPr>
            <a:spLocks noGrp="1" noChangeArrowheads="1"/>
          </p:cNvSpPr>
          <p:nvPr>
            <p:ph type="body" idx="1"/>
          </p:nvPr>
        </p:nvSpPr>
        <p:spPr>
          <a:xfrm>
            <a:off x="914400" y="4343400"/>
            <a:ext cx="5029200" cy="4114800"/>
          </a:xfrm>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600" b="0" dirty="0">
              <a:ea typeface="MS PGothic"/>
            </a:endParaRPr>
          </a:p>
          <a:p>
            <a:pPr eaLnBrk="1" hangingPunct="1"/>
            <a:endParaRPr lang="en-GB" sz="1600" b="0" dirty="0">
              <a:latin typeface="Trebuchet M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64DBF5-36F0-4493-B22E-25CC001CCE8F}" type="slidenum">
              <a:rPr lang="en-US" smtClean="0">
                <a:ea typeface="ＭＳ Ｐゴシック" charset="-128"/>
              </a:rPr>
              <a:pPr/>
              <a:t>11</a:t>
            </a:fld>
            <a:endParaRPr lang="en-US">
              <a:ea typeface="ＭＳ Ｐゴシック"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GB" sz="1600" b="0"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itchFamily="34" charset="0"/>
            </a:endParaRPr>
          </a:p>
        </p:txBody>
      </p:sp>
      <p:sp>
        <p:nvSpPr>
          <p:cNvPr id="4" name="Slide Number Placeholder 3"/>
          <p:cNvSpPr>
            <a:spLocks noGrp="1"/>
          </p:cNvSpPr>
          <p:nvPr>
            <p:ph type="sldNum" sz="quarter" idx="10"/>
          </p:nvPr>
        </p:nvSpPr>
        <p:spPr/>
        <p:txBody>
          <a:bodyPr/>
          <a:lstStyle/>
          <a:p>
            <a:fld id="{8EF889DF-D933-4804-A051-1A2B411FB7FF}" type="slidenum">
              <a:rPr lang="en-US" smtClean="0"/>
              <a:t>12</a:t>
            </a:fld>
            <a:endParaRPr lang="en-US"/>
          </a:p>
        </p:txBody>
      </p:sp>
    </p:spTree>
    <p:extLst>
      <p:ext uri="{BB962C8B-B14F-4D97-AF65-F5344CB8AC3E}">
        <p14:creationId xmlns:p14="http://schemas.microsoft.com/office/powerpoint/2010/main" val="301103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966F43-C566-6E46-86D2-7F52F417F344}" type="datetimeFigureOut">
              <a:rPr lang="en-CA" smtClean="0"/>
              <a:t>2022-09-06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94923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966F43-C566-6E46-86D2-7F52F417F344}" type="datetimeFigureOut">
              <a:rPr lang="en-CA" smtClean="0"/>
              <a:t>2022-09-06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341235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966F43-C566-6E46-86D2-7F52F417F344}" type="datetimeFigureOut">
              <a:rPr lang="en-CA" smtClean="0"/>
              <a:t>2022-09-06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425124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966F43-C566-6E46-86D2-7F52F417F344}" type="datetimeFigureOut">
              <a:rPr lang="en-CA" smtClean="0"/>
              <a:t>2022-09-06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28790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66F43-C566-6E46-86D2-7F52F417F344}" type="datetimeFigureOut">
              <a:rPr lang="en-CA" smtClean="0"/>
              <a:t>2022-09-06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359246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966F43-C566-6E46-86D2-7F52F417F344}" type="datetimeFigureOut">
              <a:rPr lang="en-CA" smtClean="0"/>
              <a:t>2022-09-06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208512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966F43-C566-6E46-86D2-7F52F417F344}" type="datetimeFigureOut">
              <a:rPr lang="en-CA" smtClean="0"/>
              <a:t>2022-09-06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270727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966F43-C566-6E46-86D2-7F52F417F344}" type="datetimeFigureOut">
              <a:rPr lang="en-CA" smtClean="0"/>
              <a:t>2022-09-06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159332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66F43-C566-6E46-86D2-7F52F417F344}" type="datetimeFigureOut">
              <a:rPr lang="en-CA" smtClean="0"/>
              <a:t>2022-09-06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244018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966F43-C566-6E46-86D2-7F52F417F344}" type="datetimeFigureOut">
              <a:rPr lang="en-CA" smtClean="0"/>
              <a:t>2022-09-06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45837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966F43-C566-6E46-86D2-7F52F417F344}" type="datetimeFigureOut">
              <a:rPr lang="en-CA" smtClean="0"/>
              <a:t>2022-09-06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836E2F-2F08-0145-9234-8501F5D2529B}" type="slidenum">
              <a:rPr lang="en-CA" smtClean="0"/>
              <a:t>‹#›</a:t>
            </a:fld>
            <a:endParaRPr lang="en-CA"/>
          </a:p>
        </p:txBody>
      </p:sp>
    </p:spTree>
    <p:extLst>
      <p:ext uri="{BB962C8B-B14F-4D97-AF65-F5344CB8AC3E}">
        <p14:creationId xmlns:p14="http://schemas.microsoft.com/office/powerpoint/2010/main" val="423670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66F43-C566-6E46-86D2-7F52F417F344}" type="datetimeFigureOut">
              <a:rPr lang="en-CA" smtClean="0"/>
              <a:t>2022-09-06</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6E2F-2F08-0145-9234-8501F5D2529B}" type="slidenum">
              <a:rPr lang="en-CA" smtClean="0"/>
              <a:t>‹#›</a:t>
            </a:fld>
            <a:endParaRPr lang="en-CA"/>
          </a:p>
        </p:txBody>
      </p:sp>
    </p:spTree>
    <p:extLst>
      <p:ext uri="{BB962C8B-B14F-4D97-AF65-F5344CB8AC3E}">
        <p14:creationId xmlns:p14="http://schemas.microsoft.com/office/powerpoint/2010/main" val="2291712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9588-D90B-0B45-ABDC-9426045C61C2}"/>
              </a:ext>
            </a:extLst>
          </p:cNvPr>
          <p:cNvSpPr>
            <a:spLocks noGrp="1"/>
          </p:cNvSpPr>
          <p:nvPr>
            <p:ph type="ctrTitle"/>
          </p:nvPr>
        </p:nvSpPr>
        <p:spPr>
          <a:xfrm>
            <a:off x="13825" y="10369"/>
            <a:ext cx="9116351" cy="3479172"/>
          </a:xfrm>
          <a:solidFill>
            <a:srgbClr val="C1CD23"/>
          </a:solidFill>
          <a:ln>
            <a:solidFill>
              <a:srgbClr val="92D050"/>
            </a:solidFill>
          </a:ln>
        </p:spPr>
        <p:txBody>
          <a:bodyPr/>
          <a:lstStyle/>
          <a:p>
            <a:endParaRPr lang="en-US" dirty="0"/>
          </a:p>
        </p:txBody>
      </p:sp>
      <p:sp>
        <p:nvSpPr>
          <p:cNvPr id="3" name="Subtitle 2">
            <a:extLst>
              <a:ext uri="{FF2B5EF4-FFF2-40B4-BE49-F238E27FC236}">
                <a16:creationId xmlns:a16="http://schemas.microsoft.com/office/drawing/2014/main" id="{D9A24682-9E55-F249-8B7F-08092051F26F}"/>
              </a:ext>
            </a:extLst>
          </p:cNvPr>
          <p:cNvSpPr>
            <a:spLocks noGrp="1"/>
          </p:cNvSpPr>
          <p:nvPr>
            <p:ph type="subTitle" idx="1"/>
          </p:nvPr>
        </p:nvSpPr>
        <p:spPr>
          <a:xfrm>
            <a:off x="13825" y="852639"/>
            <a:ext cx="9116350" cy="5994993"/>
          </a:xfrm>
          <a:solidFill>
            <a:srgbClr val="005294"/>
          </a:solidFill>
        </p:spPr>
        <p:txBody>
          <a:bodyPr>
            <a:normAutofit/>
          </a:bodyPr>
          <a:lstStyle/>
          <a:p>
            <a:endParaRPr lang="en-US" sz="7178" dirty="0">
              <a:solidFill>
                <a:schemeClr val="bg1"/>
              </a:solidFill>
              <a:latin typeface="Claire Hand" panose="02000506040000020004" pitchFamily="2" charset="0"/>
            </a:endParaRPr>
          </a:p>
          <a:p>
            <a:r>
              <a:rPr lang="en-CA" sz="8773" dirty="0">
                <a:solidFill>
                  <a:schemeClr val="bg1"/>
                </a:solidFill>
                <a:latin typeface="Claire Hand" panose="02000506040000020004" pitchFamily="2" charset="0"/>
              </a:rPr>
              <a:t>Person-Centred</a:t>
            </a:r>
            <a:r>
              <a:rPr lang="en-US" sz="8773" dirty="0">
                <a:solidFill>
                  <a:schemeClr val="bg1"/>
                </a:solidFill>
                <a:latin typeface="Claire Hand" panose="02000506040000020004" pitchFamily="2" charset="0"/>
              </a:rPr>
              <a:t> Approaches</a:t>
            </a:r>
          </a:p>
          <a:p>
            <a:endParaRPr lang="en-US" sz="3589" dirty="0">
              <a:latin typeface="Claire Hand" panose="02000506040000020004" pitchFamily="2" charset="0"/>
            </a:endParaRPr>
          </a:p>
          <a:p>
            <a:r>
              <a:rPr lang="en-US" sz="3589" dirty="0">
                <a:latin typeface="Claire Hand" panose="02000506040000020004" pitchFamily="2" charset="0"/>
              </a:rPr>
              <a:t>Day one</a:t>
            </a:r>
          </a:p>
        </p:txBody>
      </p:sp>
      <p:pic>
        <p:nvPicPr>
          <p:cNvPr id="5" name="Picture 4" descr="A picture containing red&#10;&#10;Description automatically generated">
            <a:extLst>
              <a:ext uri="{FF2B5EF4-FFF2-40B4-BE49-F238E27FC236}">
                <a16:creationId xmlns:a16="http://schemas.microsoft.com/office/drawing/2014/main" id="{BD29AA8A-AAB1-804C-AF52-9192FBD85819}"/>
              </a:ext>
            </a:extLst>
          </p:cNvPr>
          <p:cNvPicPr>
            <a:picLocks noChangeAspect="1"/>
          </p:cNvPicPr>
          <p:nvPr/>
        </p:nvPicPr>
        <p:blipFill>
          <a:blip r:embed="rId2"/>
          <a:stretch>
            <a:fillRect/>
          </a:stretch>
        </p:blipFill>
        <p:spPr>
          <a:xfrm>
            <a:off x="6923093" y="5896360"/>
            <a:ext cx="1798168" cy="749237"/>
          </a:xfrm>
          <a:prstGeom prst="rect">
            <a:avLst/>
          </a:prstGeom>
        </p:spPr>
      </p:pic>
    </p:spTree>
    <p:extLst>
      <p:ext uri="{BB962C8B-B14F-4D97-AF65-F5344CB8AC3E}">
        <p14:creationId xmlns:p14="http://schemas.microsoft.com/office/powerpoint/2010/main" val="245471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727917" y="1850895"/>
            <a:ext cx="7688167" cy="3585662"/>
          </a:xfrm>
          <a:prstGeom prst="rect">
            <a:avLst/>
          </a:prstGeom>
          <a:noFill/>
          <a:ln w="9525">
            <a:noFill/>
            <a:miter lim="800000"/>
            <a:headEnd/>
            <a:tailEnd/>
          </a:ln>
        </p:spPr>
        <p:txBody>
          <a:bodyPr wrap="square">
            <a:spAutoFit/>
          </a:bodyPr>
          <a:lstStyle/>
          <a:p>
            <a:pPr eaLnBrk="0" hangingPunct="0"/>
            <a:r>
              <a:rPr lang="en-GB" sz="3243" dirty="0">
                <a:latin typeface="Helvetica" charset="0"/>
                <a:cs typeface="Helvetica" charset="0"/>
              </a:rPr>
              <a:t>Person-centred thinking and planning is a process of continual listening and learning, focusing on what is important </a:t>
            </a:r>
          </a:p>
          <a:p>
            <a:pPr eaLnBrk="0" hangingPunct="0"/>
            <a:r>
              <a:rPr lang="en-GB" sz="3243" dirty="0">
                <a:latin typeface="Helvetica" charset="0"/>
                <a:cs typeface="Helvetica" charset="0"/>
              </a:rPr>
              <a:t>to someone now and in the future and acting upon this in alliance with their family and friends. </a:t>
            </a:r>
          </a:p>
          <a:p>
            <a:pPr eaLnBrk="0" hangingPunct="0"/>
            <a:endParaRPr lang="en-GB" sz="3243" dirty="0">
              <a:latin typeface="Helvetica" charset="0"/>
              <a:cs typeface="Helvetica" charset="0"/>
            </a:endParaRPr>
          </a:p>
        </p:txBody>
      </p:sp>
      <p:sp>
        <p:nvSpPr>
          <p:cNvPr id="6147" name="TextBox 4"/>
          <p:cNvSpPr txBox="1">
            <a:spLocks noChangeArrowheads="1"/>
          </p:cNvSpPr>
          <p:nvPr/>
        </p:nvSpPr>
        <p:spPr bwMode="auto">
          <a:xfrm>
            <a:off x="384695" y="1576318"/>
            <a:ext cx="415498" cy="924099"/>
          </a:xfrm>
          <a:prstGeom prst="rect">
            <a:avLst/>
          </a:prstGeom>
          <a:noFill/>
          <a:ln w="9525">
            <a:noFill/>
            <a:miter lim="800000"/>
            <a:headEnd/>
            <a:tailEnd/>
          </a:ln>
        </p:spPr>
        <p:txBody>
          <a:bodyPr wrap="none">
            <a:spAutoFit/>
          </a:bodyPr>
          <a:lstStyle/>
          <a:p>
            <a:pPr eaLnBrk="0" hangingPunct="0"/>
            <a:r>
              <a:rPr lang="en-GB" sz="5405" dirty="0">
                <a:solidFill>
                  <a:srgbClr val="B3C33C"/>
                </a:solidFill>
                <a:latin typeface="Helvetica" charset="0"/>
                <a:cs typeface="Helvetica" charset="0"/>
              </a:rPr>
              <a:t>“</a:t>
            </a:r>
          </a:p>
        </p:txBody>
      </p:sp>
      <p:sp>
        <p:nvSpPr>
          <p:cNvPr id="6148" name="Rectangle 5"/>
          <p:cNvSpPr>
            <a:spLocks noChangeArrowheads="1"/>
          </p:cNvSpPr>
          <p:nvPr/>
        </p:nvSpPr>
        <p:spPr bwMode="auto">
          <a:xfrm>
            <a:off x="4058598" y="4184088"/>
            <a:ext cx="513402" cy="924099"/>
          </a:xfrm>
          <a:prstGeom prst="rect">
            <a:avLst/>
          </a:prstGeom>
          <a:noFill/>
          <a:ln w="9525">
            <a:noFill/>
            <a:miter lim="800000"/>
            <a:headEnd/>
            <a:tailEnd/>
          </a:ln>
        </p:spPr>
        <p:txBody>
          <a:bodyPr>
            <a:spAutoFit/>
          </a:bodyPr>
          <a:lstStyle/>
          <a:p>
            <a:pPr eaLnBrk="0" hangingPunct="0"/>
            <a:r>
              <a:rPr lang="en-GB" sz="5405" dirty="0">
                <a:solidFill>
                  <a:srgbClr val="B3C33C"/>
                </a:solidFill>
                <a:latin typeface="Helvetica" charset="0"/>
                <a:cs typeface="Helvetica"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1002494" y="1439029"/>
            <a:ext cx="7139013" cy="1589474"/>
          </a:xfrm>
          <a:prstGeom prst="rect">
            <a:avLst/>
          </a:prstGeom>
          <a:noFill/>
          <a:ln w="9525">
            <a:noFill/>
            <a:miter lim="800000"/>
            <a:headEnd/>
            <a:tailEnd/>
          </a:ln>
        </p:spPr>
        <p:txBody>
          <a:bodyPr>
            <a:spAutoFit/>
          </a:bodyPr>
          <a:lstStyle/>
          <a:p>
            <a:pPr eaLnBrk="0" hangingPunct="0"/>
            <a:r>
              <a:rPr lang="en-US" sz="3243">
                <a:latin typeface="Helvetica" charset="0"/>
                <a:cs typeface="Helvetica" charset="0"/>
              </a:rPr>
              <a:t>Help people get better lives…</a:t>
            </a:r>
          </a:p>
          <a:p>
            <a:pPr eaLnBrk="0" hangingPunct="0"/>
            <a:endParaRPr lang="en-US" sz="3243">
              <a:latin typeface="Helvetica" charset="0"/>
              <a:cs typeface="Helvetica" charset="0"/>
            </a:endParaRPr>
          </a:p>
          <a:p>
            <a:pPr eaLnBrk="0" hangingPunct="0"/>
            <a:r>
              <a:rPr lang="en-US" sz="3243">
                <a:latin typeface="Helvetica" charset="0"/>
                <a:cs typeface="Helvetica" charset="0"/>
              </a:rPr>
              <a:t>…not just better paper</a:t>
            </a:r>
          </a:p>
        </p:txBody>
      </p:sp>
      <p:sp>
        <p:nvSpPr>
          <p:cNvPr id="10243" name="Rectangle 8"/>
          <p:cNvSpPr>
            <a:spLocks noChangeArrowheads="1"/>
          </p:cNvSpPr>
          <p:nvPr/>
        </p:nvSpPr>
        <p:spPr bwMode="auto">
          <a:xfrm flipV="1">
            <a:off x="453340" y="958519"/>
            <a:ext cx="617799" cy="924099"/>
          </a:xfrm>
          <a:prstGeom prst="rect">
            <a:avLst/>
          </a:prstGeom>
          <a:noFill/>
          <a:ln w="9525">
            <a:noFill/>
            <a:miter lim="800000"/>
            <a:headEnd/>
            <a:tailEnd/>
          </a:ln>
        </p:spPr>
        <p:txBody>
          <a:bodyPr>
            <a:spAutoFit/>
          </a:bodyPr>
          <a:lstStyle/>
          <a:p>
            <a:pPr eaLnBrk="0" hangingPunct="0"/>
            <a:r>
              <a:rPr lang="en-GB" sz="5405" dirty="0">
                <a:solidFill>
                  <a:srgbClr val="B3C33C"/>
                </a:solidFill>
                <a:latin typeface="Helvetica" charset="0"/>
                <a:cs typeface="Helvetica" charset="0"/>
              </a:rPr>
              <a:t>”</a:t>
            </a:r>
          </a:p>
        </p:txBody>
      </p:sp>
      <p:sp>
        <p:nvSpPr>
          <p:cNvPr id="10244" name="Rectangle 9"/>
          <p:cNvSpPr>
            <a:spLocks noChangeArrowheads="1"/>
          </p:cNvSpPr>
          <p:nvPr/>
        </p:nvSpPr>
        <p:spPr bwMode="auto">
          <a:xfrm flipV="1">
            <a:off x="5121156" y="2056828"/>
            <a:ext cx="755088" cy="924099"/>
          </a:xfrm>
          <a:prstGeom prst="rect">
            <a:avLst/>
          </a:prstGeom>
          <a:noFill/>
          <a:ln w="9525">
            <a:noFill/>
            <a:miter lim="800000"/>
            <a:headEnd/>
            <a:tailEnd/>
          </a:ln>
        </p:spPr>
        <p:txBody>
          <a:bodyPr>
            <a:spAutoFit/>
          </a:bodyPr>
          <a:lstStyle/>
          <a:p>
            <a:pPr eaLnBrk="0" hangingPunct="0"/>
            <a:r>
              <a:rPr lang="en-GB" sz="5405" dirty="0">
                <a:solidFill>
                  <a:srgbClr val="B3C33C"/>
                </a:solidFill>
                <a:latin typeface="Helvetica" charset="0"/>
                <a:cs typeface="Helvetica" charset="0"/>
              </a:rPr>
              <a:t> “</a:t>
            </a:r>
          </a:p>
        </p:txBody>
      </p:sp>
      <p:pic>
        <p:nvPicPr>
          <p:cNvPr id="10245" name="Picture 3"/>
          <p:cNvPicPr>
            <a:picLocks noChangeAspect="1" noChangeArrowheads="1"/>
          </p:cNvPicPr>
          <p:nvPr/>
        </p:nvPicPr>
        <p:blipFill>
          <a:blip r:embed="rId3" cstate="print"/>
          <a:srcRect/>
          <a:stretch>
            <a:fillRect/>
          </a:stretch>
        </p:blipFill>
        <p:spPr bwMode="auto">
          <a:xfrm>
            <a:off x="4640645" y="3491209"/>
            <a:ext cx="3596678" cy="2697151"/>
          </a:xfrm>
          <a:prstGeom prst="rect">
            <a:avLst/>
          </a:prstGeom>
          <a:noFill/>
          <a:ln w="9525">
            <a:noFill/>
            <a:miter lim="800000"/>
            <a:headEnd/>
            <a:tailEnd/>
          </a:ln>
        </p:spPr>
      </p:pic>
      <p:sp>
        <p:nvSpPr>
          <p:cNvPr id="9" name="Rectangle 8">
            <a:extLst>
              <a:ext uri="{FF2B5EF4-FFF2-40B4-BE49-F238E27FC236}">
                <a16:creationId xmlns:a16="http://schemas.microsoft.com/office/drawing/2014/main" id="{566E36CE-D3E7-3B47-B040-B44D477C8AF7}"/>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 y="78657"/>
            <a:ext cx="9144000" cy="1321555"/>
          </a:xfrm>
          <a:effectLst/>
        </p:spPr>
        <p:txBody>
          <a:bodyPr/>
          <a:lstStyle/>
          <a:p>
            <a:pPr algn="ctr"/>
            <a:r>
              <a:rPr lang="en-US" dirty="0">
                <a:solidFill>
                  <a:srgbClr val="B3C33C"/>
                </a:solidFill>
                <a:latin typeface="Helvetica" pitchFamily="2" charset="0"/>
              </a:rPr>
              <a:t>Importance Of Environments</a:t>
            </a:r>
          </a:p>
        </p:txBody>
      </p:sp>
      <p:graphicFrame>
        <p:nvGraphicFramePr>
          <p:cNvPr id="4" name="ontent Placeholder 3"/>
          <p:cNvGraphicFramePr>
            <a:graphicFrameLocks noGrp="1"/>
          </p:cNvGraphicFramePr>
          <p:nvPr>
            <p:ph idx="1"/>
          </p:nvPr>
        </p:nvGraphicFramePr>
        <p:xfrm>
          <a:off x="457201" y="1225882"/>
          <a:ext cx="8356600" cy="531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a:spLocks noChangeArrowheads="1"/>
          </p:cNvSpPr>
          <p:nvPr/>
        </p:nvSpPr>
        <p:spPr bwMode="auto">
          <a:xfrm>
            <a:off x="468314" y="1369670"/>
            <a:ext cx="2387578" cy="2309477"/>
          </a:xfrm>
          <a:prstGeom prst="rect">
            <a:avLst/>
          </a:prstGeom>
          <a:noFill/>
          <a:ln>
            <a:noFill/>
          </a:ln>
          <a:extLst>
            <a:ext uri="{909E8E84-426E-40dd-AFC4-6F175D3DCCD1}">
              <a14:hiddenFill xmlns:a14="http://schemas.microsoft.com/office/drawing/2010/main" xmlns="">
                <a:solidFill>
                  <a:srgbClr val="FFFFFF"/>
                </a:solidFill>
              </a14:hiddenFill>
            </a:ext>
          </a:extLst>
        </p:spPr>
        <p:txBody>
          <a:bodyPr wrap="square" lIns="91311" tIns="45656" rIns="91311" bIns="45656">
            <a:spAutoFit/>
          </a:bodyPr>
          <a:lstStyle>
            <a:defPPr>
              <a:defRPr lang="en-US"/>
            </a:defPPr>
            <a:lvl1pPr marL="171450" indent="-171450" eaLnBrk="1" hangingPunct="1">
              <a:buFont typeface="Arial" charset="0"/>
              <a:buChar char="•"/>
              <a:defRPr sz="1600">
                <a:solidFill>
                  <a:srgbClr val="4D4D4D"/>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sz="1441" dirty="0">
                <a:solidFill>
                  <a:srgbClr val="080808"/>
                </a:solidFill>
              </a:rPr>
              <a:t>Causes significant aggression or depression.</a:t>
            </a:r>
          </a:p>
          <a:p>
            <a:r>
              <a:rPr lang="en-US" sz="1441" dirty="0">
                <a:solidFill>
                  <a:srgbClr val="080808"/>
                </a:solidFill>
              </a:rPr>
              <a:t>  What is toxic to one person may not be toxic to someone else </a:t>
            </a:r>
          </a:p>
          <a:p>
            <a:r>
              <a:rPr lang="en-US" sz="1441" dirty="0">
                <a:solidFill>
                  <a:srgbClr val="080808"/>
                </a:solidFill>
              </a:rPr>
              <a:t>Results in Power Over as we try and control the aggression or   withdrawal</a:t>
            </a:r>
          </a:p>
        </p:txBody>
      </p:sp>
      <p:sp>
        <p:nvSpPr>
          <p:cNvPr id="7" name="TextBox 6"/>
          <p:cNvSpPr txBox="1">
            <a:spLocks noChangeArrowheads="1"/>
          </p:cNvSpPr>
          <p:nvPr/>
        </p:nvSpPr>
        <p:spPr bwMode="auto">
          <a:xfrm>
            <a:off x="6726239" y="1369670"/>
            <a:ext cx="2209800" cy="20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6" rIns="91311" bIns="45656">
            <a:spAutoFit/>
          </a:bodyPr>
          <a:lstStyle>
            <a:lvl1pPr marL="171450" indent="-171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1441" dirty="0">
                <a:solidFill>
                  <a:srgbClr val="080808"/>
                </a:solidFill>
              </a:rPr>
              <a:t>People are depressed, have given up.</a:t>
            </a:r>
          </a:p>
          <a:p>
            <a:pPr eaLnBrk="1" hangingPunct="1">
              <a:buFont typeface="Arial" charset="0"/>
              <a:buChar char="•"/>
            </a:pPr>
            <a:r>
              <a:rPr lang="en-US" sz="1441" dirty="0">
                <a:solidFill>
                  <a:srgbClr val="080808"/>
                </a:solidFill>
              </a:rPr>
              <a:t>We see “learned helplessness”</a:t>
            </a:r>
          </a:p>
          <a:p>
            <a:pPr eaLnBrk="1" hangingPunct="1">
              <a:buFont typeface="Arial" charset="0"/>
              <a:buChar char="•"/>
            </a:pPr>
            <a:r>
              <a:rPr lang="en-US" sz="1441" dirty="0">
                <a:solidFill>
                  <a:srgbClr val="080808"/>
                </a:solidFill>
              </a:rPr>
              <a:t>May have been toxic but people feel powerless</a:t>
            </a:r>
          </a:p>
          <a:p>
            <a:pPr eaLnBrk="1" hangingPunct="1">
              <a:buFont typeface="Arial" charset="0"/>
              <a:buChar char="•"/>
            </a:pPr>
            <a:r>
              <a:rPr lang="en-US" sz="1441" dirty="0">
                <a:solidFill>
                  <a:srgbClr val="080808"/>
                </a:solidFill>
              </a:rPr>
              <a:t>There is no (or very little) growth</a:t>
            </a:r>
          </a:p>
        </p:txBody>
      </p:sp>
      <p:sp>
        <p:nvSpPr>
          <p:cNvPr id="8" name="TextBox 7"/>
          <p:cNvSpPr txBox="1">
            <a:spLocks noChangeArrowheads="1"/>
          </p:cNvSpPr>
          <p:nvPr/>
        </p:nvSpPr>
        <p:spPr bwMode="auto">
          <a:xfrm>
            <a:off x="487363" y="4177231"/>
            <a:ext cx="2349477" cy="1866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11" tIns="45656" rIns="91311" bIns="45656">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1441" dirty="0">
                <a:solidFill>
                  <a:srgbClr val="080808"/>
                </a:solidFill>
              </a:rPr>
              <a:t>In a supportive  setting there is growth.</a:t>
            </a:r>
          </a:p>
          <a:p>
            <a:pPr eaLnBrk="1" hangingPunct="1">
              <a:buFont typeface="Arial" charset="0"/>
              <a:buChar char="•"/>
            </a:pPr>
            <a:r>
              <a:rPr lang="en-US" sz="1441" dirty="0">
                <a:solidFill>
                  <a:srgbClr val="080808"/>
                </a:solidFill>
              </a:rPr>
              <a:t>People have moved from toxic or tolerated  “blossom.” </a:t>
            </a:r>
          </a:p>
          <a:p>
            <a:pPr eaLnBrk="1" hangingPunct="1">
              <a:buFont typeface="Arial" charset="0"/>
              <a:buChar char="•"/>
            </a:pPr>
            <a:r>
              <a:rPr lang="en-US" sz="1441" dirty="0">
                <a:solidFill>
                  <a:srgbClr val="080808"/>
                </a:solidFill>
              </a:rPr>
              <a:t>There is Power With</a:t>
            </a:r>
          </a:p>
          <a:p>
            <a:pPr eaLnBrk="1" hangingPunct="1">
              <a:buFont typeface="Arial" charset="0"/>
              <a:buChar char="•"/>
            </a:pPr>
            <a:r>
              <a:rPr lang="en-US" sz="1441" dirty="0">
                <a:solidFill>
                  <a:srgbClr val="080808"/>
                </a:solidFill>
              </a:rPr>
              <a:t>This is the minimum for everyone.</a:t>
            </a:r>
          </a:p>
        </p:txBody>
      </p:sp>
      <p:sp>
        <p:nvSpPr>
          <p:cNvPr id="9" name="TextBox 8"/>
          <p:cNvSpPr txBox="1">
            <a:spLocks noChangeArrowheads="1"/>
          </p:cNvSpPr>
          <p:nvPr/>
        </p:nvSpPr>
        <p:spPr bwMode="auto">
          <a:xfrm>
            <a:off x="6604001" y="4097467"/>
            <a:ext cx="2209800" cy="20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6" rIns="91311" bIns="45656">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1441" dirty="0">
                <a:solidFill>
                  <a:srgbClr val="080808"/>
                </a:solidFill>
              </a:rPr>
              <a:t>Needed for some people wounded by toxic or tolerated settings</a:t>
            </a:r>
          </a:p>
          <a:p>
            <a:pPr eaLnBrk="1" hangingPunct="1">
              <a:buFont typeface="Arial" charset="0"/>
              <a:buChar char="•"/>
            </a:pPr>
            <a:r>
              <a:rPr lang="en-US" sz="1441" dirty="0">
                <a:solidFill>
                  <a:srgbClr val="080808"/>
                </a:solidFill>
              </a:rPr>
              <a:t>Focus is on restoration and wellness.  There is a need to partner with clinical supports</a:t>
            </a:r>
          </a:p>
        </p:txBody>
      </p:sp>
      <p:sp>
        <p:nvSpPr>
          <p:cNvPr id="2" name="TextBox 1"/>
          <p:cNvSpPr txBox="1"/>
          <p:nvPr/>
        </p:nvSpPr>
        <p:spPr>
          <a:xfrm>
            <a:off x="3885557" y="2056113"/>
            <a:ext cx="1669143" cy="336651"/>
          </a:xfrm>
          <a:prstGeom prst="rect">
            <a:avLst/>
          </a:prstGeom>
          <a:noFill/>
        </p:spPr>
        <p:txBody>
          <a:bodyPr wrap="square" lIns="86378" tIns="43190" rIns="86378" bIns="43190" rtlCol="0">
            <a:spAutoFit/>
          </a:bodyPr>
          <a:lstStyle/>
          <a:p>
            <a:pPr algn="ctr"/>
            <a:r>
              <a:rPr lang="en-US" sz="1621" dirty="0">
                <a:solidFill>
                  <a:srgbClr val="080808"/>
                </a:solidFill>
              </a:rPr>
              <a:t>Power Over</a:t>
            </a:r>
          </a:p>
        </p:txBody>
      </p:sp>
      <p:sp>
        <p:nvSpPr>
          <p:cNvPr id="5" name="TextBox 4"/>
          <p:cNvSpPr txBox="1"/>
          <p:nvPr/>
        </p:nvSpPr>
        <p:spPr>
          <a:xfrm>
            <a:off x="3898276" y="5099149"/>
            <a:ext cx="1679974" cy="336651"/>
          </a:xfrm>
          <a:prstGeom prst="rect">
            <a:avLst/>
          </a:prstGeom>
          <a:noFill/>
        </p:spPr>
        <p:txBody>
          <a:bodyPr wrap="square" lIns="86378" tIns="43190" rIns="86378" bIns="43190" rtlCol="0">
            <a:spAutoFit/>
          </a:bodyPr>
          <a:lstStyle/>
          <a:p>
            <a:pPr algn="ctr"/>
            <a:r>
              <a:rPr lang="en-US" sz="1621" dirty="0">
                <a:solidFill>
                  <a:srgbClr val="080808"/>
                </a:solidFill>
              </a:rPr>
              <a:t>Power With</a:t>
            </a:r>
          </a:p>
        </p:txBody>
      </p:sp>
      <p:sp>
        <p:nvSpPr>
          <p:cNvPr id="13" name="Rectangle 12">
            <a:extLst>
              <a:ext uri="{FF2B5EF4-FFF2-40B4-BE49-F238E27FC236}">
                <a16:creationId xmlns:a16="http://schemas.microsoft.com/office/drawing/2014/main" id="{14226E1A-B792-6548-BD18-E0DFB0626799}"/>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02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barn(inVertical)">
                                      <p:cBhvr>
                                        <p:cTn id="35" dur="500"/>
                                        <p:tgtEl>
                                          <p:spTgt spid="8">
                                            <p:txEl>
                                              <p:pRg st="1" end="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barn(inVertical)">
                                      <p:cBhvr>
                                        <p:cTn id="38" dur="500"/>
                                        <p:tgtEl>
                                          <p:spTgt spid="8">
                                            <p:txEl>
                                              <p:pRg st="2" end="2"/>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barn(inVertical)">
                                      <p:cBhvr>
                                        <p:cTn id="41" dur="500"/>
                                        <p:tgtEl>
                                          <p:spTgt spid="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barn(inVertical)">
                                      <p:cBhvr>
                                        <p:cTn id="46" dur="500"/>
                                        <p:tgtEl>
                                          <p:spTgt spid="9">
                                            <p:txEl>
                                              <p:pRg st="0" end="0"/>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barn(inVertic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 y="490164"/>
            <a:ext cx="9144000" cy="604928"/>
          </a:xfrm>
        </p:spPr>
        <p:txBody>
          <a:bodyPr>
            <a:normAutofit fontScale="90000"/>
          </a:bodyPr>
          <a:lstStyle/>
          <a:p>
            <a:pPr algn="ctr"/>
            <a:r>
              <a:rPr lang="en-US" sz="3964" dirty="0">
                <a:latin typeface="Helvetica"/>
                <a:cs typeface="Helvetica"/>
              </a:rPr>
              <a:t>Introducing  the Core Concept</a:t>
            </a:r>
            <a:r>
              <a:rPr lang="en-US" sz="3964" dirty="0">
                <a:solidFill>
                  <a:srgbClr val="9DD500"/>
                </a:solidFill>
                <a:latin typeface="Helvetica"/>
                <a:cs typeface="Helvetica"/>
              </a:rPr>
              <a:t>:</a:t>
            </a:r>
            <a:r>
              <a:rPr lang="en-US" sz="3964" dirty="0">
                <a:latin typeface="Helvetica"/>
                <a:cs typeface="Helvetica"/>
              </a:rPr>
              <a:t> </a:t>
            </a:r>
          </a:p>
        </p:txBody>
      </p:sp>
      <p:sp>
        <p:nvSpPr>
          <p:cNvPr id="4" name="Content Placeholder 2"/>
          <p:cNvSpPr>
            <a:spLocks noGrp="1"/>
          </p:cNvSpPr>
          <p:nvPr>
            <p:ph idx="1"/>
          </p:nvPr>
        </p:nvSpPr>
        <p:spPr>
          <a:xfrm>
            <a:off x="838201" y="1833641"/>
            <a:ext cx="7545387" cy="4559760"/>
          </a:xfrm>
        </p:spPr>
        <p:txBody>
          <a:bodyPr/>
          <a:lstStyle/>
          <a:p>
            <a:pPr marL="0" indent="0" algn="ctr">
              <a:buNone/>
              <a:defRPr/>
            </a:pPr>
            <a:endParaRPr lang="en-US" sz="3603" b="1" cap="all" dirty="0">
              <a:solidFill>
                <a:prstClr val="black"/>
              </a:solidFill>
              <a:ea typeface="+mj-ea"/>
              <a:cs typeface="+mj-cs"/>
            </a:endParaRPr>
          </a:p>
          <a:p>
            <a:pPr marL="0" indent="0" algn="ctr">
              <a:buNone/>
              <a:defRPr/>
            </a:pPr>
            <a:r>
              <a:rPr lang="en-US" sz="3603" b="1" cap="all" dirty="0">
                <a:solidFill>
                  <a:srgbClr val="B3C33C"/>
                </a:solidFill>
                <a:ea typeface="+mj-ea"/>
                <a:cs typeface="+mj-cs"/>
              </a:rPr>
              <a:t>important  </a:t>
            </a:r>
            <a:r>
              <a:rPr lang="en-US" sz="3603" b="1" u="sng" cap="all" dirty="0">
                <a:solidFill>
                  <a:srgbClr val="B3C33C"/>
                </a:solidFill>
                <a:ea typeface="+mj-ea"/>
                <a:cs typeface="+mj-cs"/>
              </a:rPr>
              <a:t>to</a:t>
            </a:r>
            <a:r>
              <a:rPr lang="en-US" sz="3603" b="1" cap="all" dirty="0">
                <a:solidFill>
                  <a:srgbClr val="B3C33C"/>
                </a:solidFill>
                <a:ea typeface="+mj-ea"/>
                <a:cs typeface="+mj-cs"/>
              </a:rPr>
              <a:t>  </a:t>
            </a:r>
          </a:p>
          <a:p>
            <a:pPr marL="0" indent="0" algn="ctr">
              <a:buNone/>
              <a:defRPr/>
            </a:pPr>
            <a:r>
              <a:rPr lang="en-US" sz="3603" b="1" cap="all" dirty="0">
                <a:ea typeface="+mj-ea"/>
                <a:cs typeface="+mj-cs"/>
              </a:rPr>
              <a:t>and</a:t>
            </a:r>
          </a:p>
          <a:p>
            <a:pPr marL="0" indent="0" algn="ctr">
              <a:buNone/>
              <a:defRPr/>
            </a:pPr>
            <a:r>
              <a:rPr lang="en-US" sz="3603" b="1" cap="all" dirty="0">
                <a:solidFill>
                  <a:srgbClr val="B3C33C"/>
                </a:solidFill>
                <a:ea typeface="+mj-ea"/>
                <a:cs typeface="+mj-cs"/>
              </a:rPr>
              <a:t>important  </a:t>
            </a:r>
            <a:r>
              <a:rPr lang="en-US" sz="3603" b="1" u="sng" cap="all" dirty="0">
                <a:solidFill>
                  <a:srgbClr val="B3C33C"/>
                </a:solidFill>
                <a:ea typeface="+mj-ea"/>
                <a:cs typeface="+mj-cs"/>
              </a:rPr>
              <a:t>for</a:t>
            </a:r>
          </a:p>
          <a:p>
            <a:pPr marL="0" indent="0" algn="ctr">
              <a:buNone/>
              <a:defRPr/>
            </a:pPr>
            <a:r>
              <a:rPr lang="en-US" sz="3603" b="1" cap="all" dirty="0">
                <a:ea typeface="+mj-ea"/>
                <a:cs typeface="+mj-cs"/>
              </a:rPr>
              <a:t>AND</a:t>
            </a:r>
          </a:p>
          <a:p>
            <a:pPr marL="0" indent="0" algn="ctr">
              <a:buNone/>
              <a:defRPr/>
            </a:pPr>
            <a:r>
              <a:rPr lang="en-US" sz="3603" b="1" cap="all" dirty="0">
                <a:solidFill>
                  <a:srgbClr val="B3C33C"/>
                </a:solidFill>
                <a:ea typeface="+mj-ea"/>
                <a:cs typeface="+mj-cs"/>
              </a:rPr>
              <a:t>The balance between them</a:t>
            </a:r>
            <a:endParaRPr lang="en-US" dirty="0">
              <a:solidFill>
                <a:srgbClr val="B3C33C"/>
              </a:solidFill>
              <a:ea typeface="ＭＳ Ｐゴシック" charset="0"/>
            </a:endParaRPr>
          </a:p>
        </p:txBody>
      </p:sp>
      <p:sp>
        <p:nvSpPr>
          <p:cNvPr id="6" name="Rectangle 5">
            <a:extLst>
              <a:ext uri="{FF2B5EF4-FFF2-40B4-BE49-F238E27FC236}">
                <a16:creationId xmlns:a16="http://schemas.microsoft.com/office/drawing/2014/main" id="{4FA1A4DC-7C1B-7A46-A070-FDF899260B7C}"/>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909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28651" y="65427"/>
            <a:ext cx="7886700" cy="1029665"/>
          </a:xfrm>
        </p:spPr>
        <p:txBody>
          <a:bodyPr/>
          <a:lstStyle/>
          <a:p>
            <a:pPr algn="ctr"/>
            <a:r>
              <a:rPr lang="en-US" sz="4414" dirty="0">
                <a:solidFill>
                  <a:srgbClr val="B3C33C"/>
                </a:solidFill>
                <a:latin typeface="Helvetica"/>
                <a:cs typeface="Helvetica"/>
              </a:rPr>
              <a:t>Important </a:t>
            </a:r>
            <a:r>
              <a:rPr lang="en-US" sz="4414" i="1" dirty="0">
                <a:solidFill>
                  <a:srgbClr val="B3C33C"/>
                </a:solidFill>
                <a:latin typeface="Helvetica"/>
                <a:cs typeface="Helvetica"/>
              </a:rPr>
              <a:t>TO</a:t>
            </a:r>
            <a:endParaRPr lang="en-US" sz="4414" dirty="0">
              <a:solidFill>
                <a:srgbClr val="B3C33C"/>
              </a:solidFill>
              <a:latin typeface="Helvetica"/>
              <a:cs typeface="Helvetica"/>
            </a:endParaRPr>
          </a:p>
        </p:txBody>
      </p:sp>
      <p:sp>
        <p:nvSpPr>
          <p:cNvPr id="44035" name="Text Box 2"/>
          <p:cNvSpPr txBox="1">
            <a:spLocks noChangeArrowheads="1"/>
          </p:cNvSpPr>
          <p:nvPr/>
        </p:nvSpPr>
        <p:spPr bwMode="auto">
          <a:xfrm>
            <a:off x="247406" y="1331707"/>
            <a:ext cx="8649189" cy="5107604"/>
          </a:xfrm>
          <a:prstGeom prst="rect">
            <a:avLst/>
          </a:prstGeom>
          <a:noFill/>
          <a:ln w="19050">
            <a:noFill/>
            <a:miter lim="800000"/>
            <a:headEnd/>
            <a:tailEnd/>
          </a:ln>
        </p:spPr>
        <p:txBody>
          <a:bodyPr wrap="square" lIns="91301" tIns="45650" rIns="91301" bIns="45650">
            <a:spAutoFit/>
          </a:bodyPr>
          <a:lstStyle/>
          <a:p>
            <a:pPr eaLnBrk="0" hangingPunct="0">
              <a:lnSpc>
                <a:spcPct val="90000"/>
              </a:lnSpc>
              <a:spcBef>
                <a:spcPct val="50000"/>
              </a:spcBef>
              <a:defRPr/>
            </a:pPr>
            <a:r>
              <a:rPr lang="en-US" sz="3243" dirty="0">
                <a:latin typeface="Helvetica"/>
                <a:cs typeface="Helvetica"/>
              </a:rPr>
              <a:t>What is important to a person includes those things in life which help us to be </a:t>
            </a:r>
            <a:r>
              <a:rPr lang="en-US" sz="3243" u="sng" dirty="0">
                <a:solidFill>
                  <a:srgbClr val="B3C33C"/>
                </a:solidFill>
                <a:latin typeface="Helvetica"/>
                <a:cs typeface="Helvetica"/>
              </a:rPr>
              <a:t>satisfied</a:t>
            </a:r>
            <a:r>
              <a:rPr lang="en-US" sz="3243" dirty="0">
                <a:solidFill>
                  <a:srgbClr val="B3C33C"/>
                </a:solidFill>
                <a:latin typeface="Helvetica"/>
                <a:cs typeface="Helvetica"/>
              </a:rPr>
              <a:t>, </a:t>
            </a:r>
            <a:r>
              <a:rPr lang="en-US" sz="3243" u="sng" dirty="0">
                <a:solidFill>
                  <a:srgbClr val="B3C33C"/>
                </a:solidFill>
                <a:latin typeface="Helvetica"/>
                <a:cs typeface="Helvetica"/>
              </a:rPr>
              <a:t>content</a:t>
            </a:r>
            <a:r>
              <a:rPr lang="en-US" sz="3243" dirty="0">
                <a:solidFill>
                  <a:srgbClr val="B3C33C"/>
                </a:solidFill>
                <a:latin typeface="Helvetica"/>
                <a:cs typeface="Helvetica"/>
              </a:rPr>
              <a:t>, </a:t>
            </a:r>
            <a:r>
              <a:rPr lang="en-US" sz="3243" u="sng" dirty="0">
                <a:solidFill>
                  <a:srgbClr val="B3C33C"/>
                </a:solidFill>
                <a:latin typeface="Helvetica"/>
                <a:cs typeface="Helvetica"/>
              </a:rPr>
              <a:t>comforted,</a:t>
            </a:r>
            <a:r>
              <a:rPr lang="en-US" sz="3243" dirty="0">
                <a:solidFill>
                  <a:srgbClr val="B3C33C"/>
                </a:solidFill>
                <a:latin typeface="Helvetica"/>
                <a:cs typeface="Helvetica"/>
              </a:rPr>
              <a:t> </a:t>
            </a:r>
            <a:r>
              <a:rPr lang="en-US" sz="3243" u="sng" dirty="0">
                <a:solidFill>
                  <a:srgbClr val="B3C33C"/>
                </a:solidFill>
                <a:latin typeface="Helvetica"/>
                <a:cs typeface="Helvetica"/>
              </a:rPr>
              <a:t>fulfilled</a:t>
            </a:r>
            <a:r>
              <a:rPr lang="en-US" sz="3243" dirty="0">
                <a:solidFill>
                  <a:srgbClr val="B3C33C"/>
                </a:solidFill>
                <a:latin typeface="Helvetica"/>
                <a:cs typeface="Helvetica"/>
              </a:rPr>
              <a:t>, </a:t>
            </a:r>
            <a:r>
              <a:rPr lang="en-US" sz="3243" dirty="0">
                <a:latin typeface="Helvetica"/>
                <a:cs typeface="Helvetica"/>
              </a:rPr>
              <a:t>and </a:t>
            </a:r>
            <a:r>
              <a:rPr lang="en-US" sz="3243" u="sng" dirty="0">
                <a:solidFill>
                  <a:srgbClr val="B3C33C"/>
                </a:solidFill>
                <a:latin typeface="Helvetica"/>
                <a:cs typeface="Helvetica"/>
              </a:rPr>
              <a:t>happy</a:t>
            </a:r>
            <a:r>
              <a:rPr lang="en-US" sz="3243" dirty="0">
                <a:solidFill>
                  <a:srgbClr val="B3C33C"/>
                </a:solidFill>
                <a:latin typeface="Helvetica"/>
                <a:cs typeface="Helvetica"/>
              </a:rPr>
              <a:t>.  </a:t>
            </a:r>
            <a:r>
              <a:rPr lang="en-US" sz="3243" dirty="0">
                <a:latin typeface="Helvetica"/>
                <a:cs typeface="Helvetica"/>
              </a:rPr>
              <a:t>It includes: </a:t>
            </a:r>
          </a:p>
          <a:p>
            <a:pPr marL="1235537" lvl="2" indent="-411846" eaLnBrk="0" hangingPunct="0">
              <a:lnSpc>
                <a:spcPct val="70000"/>
              </a:lnSpc>
              <a:spcBef>
                <a:spcPct val="50000"/>
              </a:spcBef>
              <a:buClr>
                <a:srgbClr val="B3C33C"/>
              </a:buClr>
              <a:buFont typeface="Arial"/>
              <a:buChar char="•"/>
              <a:defRPr/>
            </a:pPr>
            <a:r>
              <a:rPr lang="en-US" sz="2883" dirty="0">
                <a:latin typeface="Helvetica"/>
                <a:cs typeface="Helvetica"/>
              </a:rPr>
              <a:t>People to be with /relationships</a:t>
            </a:r>
          </a:p>
          <a:p>
            <a:pPr marL="1235537" lvl="2" indent="-411846" eaLnBrk="0" hangingPunct="0">
              <a:lnSpc>
                <a:spcPct val="70000"/>
              </a:lnSpc>
              <a:spcBef>
                <a:spcPct val="50000"/>
              </a:spcBef>
              <a:buClr>
                <a:srgbClr val="B3C33C"/>
              </a:buClr>
              <a:buFont typeface="Arial"/>
              <a:buChar char="•"/>
              <a:defRPr/>
            </a:pPr>
            <a:r>
              <a:rPr lang="en-US" sz="2883" dirty="0">
                <a:latin typeface="Helvetica"/>
                <a:cs typeface="Helvetica"/>
              </a:rPr>
              <a:t>Status and control</a:t>
            </a:r>
          </a:p>
          <a:p>
            <a:pPr marL="1235537" lvl="2" indent="-411846" eaLnBrk="0" hangingPunct="0">
              <a:lnSpc>
                <a:spcPct val="70000"/>
              </a:lnSpc>
              <a:spcBef>
                <a:spcPct val="50000"/>
              </a:spcBef>
              <a:buClr>
                <a:srgbClr val="B3C33C"/>
              </a:buClr>
              <a:buFont typeface="Arial"/>
              <a:buChar char="•"/>
              <a:defRPr/>
            </a:pPr>
            <a:r>
              <a:rPr lang="en-US" sz="2883" dirty="0">
                <a:latin typeface="Helvetica"/>
                <a:cs typeface="Helvetica"/>
              </a:rPr>
              <a:t>Things to do and places to go </a:t>
            </a:r>
          </a:p>
          <a:p>
            <a:pPr marL="1235537" lvl="2" indent="-411846" eaLnBrk="0" hangingPunct="0">
              <a:lnSpc>
                <a:spcPct val="70000"/>
              </a:lnSpc>
              <a:spcBef>
                <a:spcPct val="50000"/>
              </a:spcBef>
              <a:buClr>
                <a:srgbClr val="B3C33C"/>
              </a:buClr>
              <a:buFont typeface="Arial"/>
              <a:buChar char="•"/>
              <a:defRPr/>
            </a:pPr>
            <a:r>
              <a:rPr lang="en-US" sz="2883" dirty="0">
                <a:latin typeface="Helvetica"/>
                <a:cs typeface="Helvetica"/>
              </a:rPr>
              <a:t>Rituals or routines</a:t>
            </a:r>
          </a:p>
          <a:p>
            <a:pPr marL="1235537" lvl="2" indent="-411846" eaLnBrk="0" hangingPunct="0">
              <a:lnSpc>
                <a:spcPct val="70000"/>
              </a:lnSpc>
              <a:spcBef>
                <a:spcPct val="50000"/>
              </a:spcBef>
              <a:buClr>
                <a:srgbClr val="B3C33C"/>
              </a:buClr>
              <a:buFont typeface="Arial"/>
              <a:buChar char="•"/>
              <a:defRPr/>
            </a:pPr>
            <a:r>
              <a:rPr lang="en-US" sz="2883" dirty="0">
                <a:latin typeface="Helvetica"/>
                <a:cs typeface="Helvetica"/>
              </a:rPr>
              <a:t>Rhythm or pace of life </a:t>
            </a:r>
          </a:p>
          <a:p>
            <a:pPr marL="1235537" lvl="2" indent="-411846" eaLnBrk="0" hangingPunct="0">
              <a:lnSpc>
                <a:spcPct val="70000"/>
              </a:lnSpc>
              <a:spcBef>
                <a:spcPct val="50000"/>
              </a:spcBef>
              <a:buClr>
                <a:srgbClr val="B3C33C"/>
              </a:buClr>
              <a:buFont typeface="Arial"/>
              <a:buChar char="•"/>
              <a:defRPr/>
            </a:pPr>
            <a:r>
              <a:rPr lang="en-US" sz="2883" dirty="0">
                <a:latin typeface="Helvetica"/>
                <a:cs typeface="Helvetica"/>
              </a:rPr>
              <a:t>Things to have </a:t>
            </a:r>
          </a:p>
        </p:txBody>
      </p:sp>
      <p:sp>
        <p:nvSpPr>
          <p:cNvPr id="6" name="Rectangle 5">
            <a:extLst>
              <a:ext uri="{FF2B5EF4-FFF2-40B4-BE49-F238E27FC236}">
                <a16:creationId xmlns:a16="http://schemas.microsoft.com/office/drawing/2014/main" id="{3BD9129A-78EC-F34D-91D2-E2B132E1FF71}"/>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64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chi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072" y="340004"/>
            <a:ext cx="6237288" cy="6218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3096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515E11-05DF-D44C-AE97-A41BF499475A}"/>
              </a:ext>
            </a:extLst>
          </p:cNvPr>
          <p:cNvSpPr>
            <a:spLocks noGrp="1"/>
          </p:cNvSpPr>
          <p:nvPr>
            <p:ph idx="1"/>
          </p:nvPr>
        </p:nvSpPr>
        <p:spPr>
          <a:xfrm>
            <a:off x="4983866" y="2390749"/>
            <a:ext cx="3519560" cy="1494069"/>
          </a:xfrm>
        </p:spPr>
        <p:txBody>
          <a:bodyPr>
            <a:normAutofit fontScale="92500"/>
          </a:bodyPr>
          <a:lstStyle/>
          <a:p>
            <a:pPr marL="0" indent="0">
              <a:buNone/>
            </a:pPr>
            <a:r>
              <a:rPr lang="en-US" sz="3243" dirty="0">
                <a:latin typeface="Helvetica" pitchFamily="2" charset="0"/>
              </a:rPr>
              <a:t>“Nacho naps in my fanny pack until 12 noon every day”</a:t>
            </a:r>
          </a:p>
        </p:txBody>
      </p:sp>
      <p:pic>
        <p:nvPicPr>
          <p:cNvPr id="4" name="Picture 3">
            <a:extLst>
              <a:ext uri="{FF2B5EF4-FFF2-40B4-BE49-F238E27FC236}">
                <a16:creationId xmlns:a16="http://schemas.microsoft.com/office/drawing/2014/main" id="{245ED40F-F28C-FE41-9E76-C327E0AD1133}"/>
              </a:ext>
            </a:extLst>
          </p:cNvPr>
          <p:cNvPicPr>
            <a:picLocks noChangeAspect="1"/>
          </p:cNvPicPr>
          <p:nvPr/>
        </p:nvPicPr>
        <p:blipFill>
          <a:blip r:embed="rId3"/>
          <a:stretch>
            <a:fillRect/>
          </a:stretch>
        </p:blipFill>
        <p:spPr>
          <a:xfrm>
            <a:off x="-713615" y="-1114657"/>
            <a:ext cx="5138844" cy="9343352"/>
          </a:xfrm>
          <a:prstGeom prst="rect">
            <a:avLst/>
          </a:prstGeom>
        </p:spPr>
      </p:pic>
    </p:spTree>
    <p:extLst>
      <p:ext uri="{BB962C8B-B14F-4D97-AF65-F5344CB8AC3E}">
        <p14:creationId xmlns:p14="http://schemas.microsoft.com/office/powerpoint/2010/main" val="276657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uppt plg Winnie 015"/>
          <p:cNvPicPr>
            <a:picLocks noChangeAspect="1" noChangeArrowheads="1"/>
          </p:cNvPicPr>
          <p:nvPr/>
        </p:nvPicPr>
        <p:blipFill>
          <a:blip r:embed="rId3" cstate="print"/>
          <a:srcRect l="16205" t="13309" r="22478"/>
          <a:stretch>
            <a:fillRect/>
          </a:stretch>
        </p:blipFill>
        <p:spPr bwMode="auto">
          <a:xfrm>
            <a:off x="2265363" y="81591"/>
            <a:ext cx="4235450" cy="4477458"/>
          </a:xfrm>
          <a:prstGeom prst="rect">
            <a:avLst/>
          </a:prstGeom>
          <a:noFill/>
          <a:ln w="9525">
            <a:noFill/>
            <a:miter lim="800000"/>
            <a:headEnd/>
            <a:tailEnd/>
          </a:ln>
        </p:spPr>
      </p:pic>
      <p:sp>
        <p:nvSpPr>
          <p:cNvPr id="10243" name="Rectangle 3"/>
          <p:cNvSpPr>
            <a:spLocks noChangeArrowheads="1"/>
          </p:cNvSpPr>
          <p:nvPr/>
        </p:nvSpPr>
        <p:spPr bwMode="auto">
          <a:xfrm>
            <a:off x="0" y="3713887"/>
            <a:ext cx="9004300" cy="4527761"/>
          </a:xfrm>
          <a:prstGeom prst="rect">
            <a:avLst/>
          </a:prstGeom>
          <a:noFill/>
          <a:ln w="9525">
            <a:noFill/>
            <a:miter lim="800000"/>
            <a:headEnd/>
            <a:tailEnd/>
          </a:ln>
        </p:spPr>
        <p:txBody>
          <a:bodyPr lIns="91296" tIns="45648" rIns="91296" bIns="45648">
            <a:spAutoFit/>
          </a:bodyPr>
          <a:lstStyle/>
          <a:p>
            <a:pPr algn="ctr"/>
            <a:endParaRPr lang="en-GB" sz="3603" dirty="0">
              <a:latin typeface="Helvetica" charset="0"/>
              <a:cs typeface="Helvetica" charset="0"/>
            </a:endParaRPr>
          </a:p>
          <a:p>
            <a:pPr algn="ctr"/>
            <a:endParaRPr lang="en-GB" sz="3603" dirty="0">
              <a:latin typeface="Helvetica" charset="0"/>
              <a:cs typeface="Helvetica" charset="0"/>
            </a:endParaRPr>
          </a:p>
          <a:p>
            <a:pPr algn="ctr"/>
            <a:r>
              <a:rPr lang="en-GB" sz="3603" dirty="0">
                <a:latin typeface="Helvetica" charset="0"/>
                <a:cs typeface="Helvetica" charset="0"/>
              </a:rPr>
              <a:t>‘ I might be 104 but I enjoy my nip of whisky in my tea and a wagon wheel for supper, it’s gorgeous.’</a:t>
            </a:r>
            <a:br>
              <a:rPr lang="en-GB" sz="3603" dirty="0">
                <a:latin typeface="Helvetica" charset="0"/>
                <a:cs typeface="Helvetica" charset="0"/>
              </a:rPr>
            </a:br>
            <a:endParaRPr lang="en-GB" sz="3603" dirty="0">
              <a:latin typeface="Helvetica" charset="0"/>
              <a:cs typeface="Helvetica" charset="0"/>
            </a:endParaRPr>
          </a:p>
          <a:p>
            <a:pPr algn="ctr"/>
            <a:br>
              <a:rPr lang="en-GB" sz="3603" dirty="0">
                <a:latin typeface="Helvetica" charset="0"/>
                <a:cs typeface="Helvetica" charset="0"/>
              </a:rPr>
            </a:br>
            <a:endParaRPr lang="en-GB" sz="3603" dirty="0">
              <a:latin typeface="Helvetica" charset="0"/>
              <a:cs typeface="Helvetica" charset="0"/>
            </a:endParaRPr>
          </a:p>
        </p:txBody>
      </p:sp>
    </p:spTree>
    <p:extLst>
      <p:ext uri="{BB962C8B-B14F-4D97-AF65-F5344CB8AC3E}">
        <p14:creationId xmlns:p14="http://schemas.microsoft.com/office/powerpoint/2010/main" val="1433133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88926" y="4390021"/>
            <a:ext cx="8855075" cy="1367453"/>
          </a:xfrm>
        </p:spPr>
        <p:txBody>
          <a:bodyPr>
            <a:noAutofit/>
          </a:bodyPr>
          <a:lstStyle/>
          <a:p>
            <a:pPr algn="ctr"/>
            <a:br>
              <a:rPr lang="en-GB" dirty="0">
                <a:latin typeface="Helvetica" charset="0"/>
              </a:rPr>
            </a:br>
            <a:br>
              <a:rPr lang="en-GB" dirty="0">
                <a:latin typeface="Helvetica" charset="0"/>
              </a:rPr>
            </a:br>
            <a:r>
              <a:rPr lang="en-GB" dirty="0">
                <a:latin typeface="Helvetica" charset="0"/>
              </a:rPr>
              <a:t>‘It’s awful when you are in bed &amp; you </a:t>
            </a:r>
            <a:br>
              <a:rPr lang="en-GB" dirty="0">
                <a:latin typeface="Helvetica" charset="0"/>
              </a:rPr>
            </a:br>
            <a:r>
              <a:rPr lang="en-GB" dirty="0">
                <a:latin typeface="Helvetica" charset="0"/>
              </a:rPr>
              <a:t>don’t know what time it is. </a:t>
            </a:r>
            <a:br>
              <a:rPr lang="en-GB" dirty="0">
                <a:latin typeface="Helvetica" charset="0"/>
              </a:rPr>
            </a:br>
            <a:r>
              <a:rPr lang="en-GB" dirty="0">
                <a:latin typeface="Helvetica" charset="0"/>
              </a:rPr>
              <a:t>The night seems to go on forever’</a:t>
            </a:r>
          </a:p>
        </p:txBody>
      </p:sp>
      <p:pic>
        <p:nvPicPr>
          <p:cNvPr id="9219" name="Picture 2"/>
          <p:cNvPicPr>
            <a:picLocks noChangeAspect="1" noChangeArrowheads="1"/>
          </p:cNvPicPr>
          <p:nvPr/>
        </p:nvPicPr>
        <p:blipFill>
          <a:blip r:embed="rId3" cstate="print"/>
          <a:srcRect/>
          <a:stretch>
            <a:fillRect/>
          </a:stretch>
        </p:blipFill>
        <p:spPr bwMode="auto">
          <a:xfrm>
            <a:off x="2441858" y="271360"/>
            <a:ext cx="4464050" cy="4102359"/>
          </a:xfrm>
          <a:prstGeom prst="rect">
            <a:avLst/>
          </a:prstGeom>
          <a:noFill/>
          <a:ln w="9525">
            <a:noFill/>
            <a:miter lim="800000"/>
            <a:headEnd/>
            <a:tailEnd/>
          </a:ln>
        </p:spPr>
      </p:pic>
    </p:spTree>
    <p:extLst>
      <p:ext uri="{BB962C8B-B14F-4D97-AF65-F5344CB8AC3E}">
        <p14:creationId xmlns:p14="http://schemas.microsoft.com/office/powerpoint/2010/main" val="313281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65206" y="10368"/>
            <a:ext cx="7467600" cy="987605"/>
          </a:xfrm>
        </p:spPr>
        <p:txBody>
          <a:bodyPr/>
          <a:lstStyle/>
          <a:p>
            <a:pPr algn="ctr"/>
            <a:r>
              <a:rPr lang="en-US" sz="4414" b="1" dirty="0">
                <a:solidFill>
                  <a:srgbClr val="B3C33C"/>
                </a:solidFill>
                <a:latin typeface="Helvetica"/>
                <a:cs typeface="Helvetica"/>
              </a:rPr>
              <a:t>Important </a:t>
            </a:r>
            <a:r>
              <a:rPr lang="en-US" sz="4414" b="1" i="1" dirty="0">
                <a:solidFill>
                  <a:srgbClr val="B3C33C"/>
                </a:solidFill>
                <a:latin typeface="Helvetica"/>
                <a:cs typeface="Helvetica"/>
              </a:rPr>
              <a:t>FOR</a:t>
            </a:r>
            <a:r>
              <a:rPr lang="en-US" sz="4414" b="1" dirty="0">
                <a:solidFill>
                  <a:srgbClr val="B3C33C"/>
                </a:solidFill>
                <a:latin typeface="Helvetica"/>
                <a:cs typeface="Helvetica"/>
              </a:rPr>
              <a:t> </a:t>
            </a:r>
            <a:r>
              <a:rPr lang="en-US" sz="3243" b="1" dirty="0">
                <a:latin typeface="Helvetica"/>
                <a:cs typeface="Helvetica"/>
              </a:rPr>
              <a:t>Part One</a:t>
            </a:r>
            <a:endParaRPr lang="en-US" sz="4414" b="1" dirty="0">
              <a:solidFill>
                <a:srgbClr val="B3C33C"/>
              </a:solidFill>
              <a:latin typeface="Helvetica"/>
              <a:cs typeface="Helvetica"/>
            </a:endParaRPr>
          </a:p>
        </p:txBody>
      </p:sp>
      <p:sp>
        <p:nvSpPr>
          <p:cNvPr id="24579" name="Content Placeholder 2"/>
          <p:cNvSpPr>
            <a:spLocks noGrp="1"/>
          </p:cNvSpPr>
          <p:nvPr>
            <p:ph idx="1"/>
          </p:nvPr>
        </p:nvSpPr>
        <p:spPr/>
        <p:txBody>
          <a:bodyPr/>
          <a:lstStyle/>
          <a:p>
            <a:endParaRPr lang="en-US" dirty="0"/>
          </a:p>
          <a:p>
            <a:endParaRPr lang="en-US" dirty="0"/>
          </a:p>
        </p:txBody>
      </p:sp>
      <p:sp>
        <p:nvSpPr>
          <p:cNvPr id="24581" name="Rectangle 3"/>
          <p:cNvSpPr txBox="1">
            <a:spLocks noChangeArrowheads="1"/>
          </p:cNvSpPr>
          <p:nvPr/>
        </p:nvSpPr>
        <p:spPr bwMode="auto">
          <a:xfrm>
            <a:off x="762001" y="1165388"/>
            <a:ext cx="7848600" cy="5009386"/>
          </a:xfrm>
          <a:prstGeom prst="rect">
            <a:avLst/>
          </a:prstGeom>
          <a:noFill/>
          <a:ln w="9525">
            <a:noFill/>
            <a:miter lim="800000"/>
            <a:headEnd/>
            <a:tailEnd/>
          </a:ln>
        </p:spPr>
        <p:txBody>
          <a:bodyPr lIns="91310" tIns="45654" rIns="91310" bIns="45654"/>
          <a:lstStyle/>
          <a:p>
            <a:pPr marL="456524" lvl="1" eaLnBrk="0" hangingPunct="0">
              <a:lnSpc>
                <a:spcPct val="70000"/>
              </a:lnSpc>
              <a:spcBef>
                <a:spcPct val="50000"/>
              </a:spcBef>
              <a:buClr>
                <a:schemeClr val="tx1"/>
              </a:buClr>
              <a:buSzPct val="40000"/>
            </a:pPr>
            <a:r>
              <a:rPr lang="en-US" sz="2883" dirty="0">
                <a:latin typeface="Helvetica"/>
                <a:cs typeface="Helvetica"/>
              </a:rPr>
              <a:t>Issues of </a:t>
            </a:r>
            <a:r>
              <a:rPr lang="en-US" sz="2883" i="1" dirty="0">
                <a:solidFill>
                  <a:srgbClr val="B3C33C"/>
                </a:solidFill>
                <a:latin typeface="Helvetica"/>
                <a:cs typeface="Helvetica"/>
              </a:rPr>
              <a:t>health</a:t>
            </a:r>
            <a:r>
              <a:rPr lang="en-US" sz="2883" dirty="0">
                <a:solidFill>
                  <a:srgbClr val="B3C33C"/>
                </a:solidFill>
                <a:latin typeface="Helvetica"/>
                <a:cs typeface="Helvetica"/>
              </a:rPr>
              <a:t>:  </a:t>
            </a:r>
          </a:p>
          <a:p>
            <a:pPr marL="1324199" lvl="2" indent="-271704" eaLnBrk="0" hangingPunct="0">
              <a:lnSpc>
                <a:spcPct val="70000"/>
              </a:lnSpc>
              <a:spcBef>
                <a:spcPct val="50000"/>
              </a:spcBef>
              <a:buClr>
                <a:srgbClr val="B3C33C"/>
              </a:buClr>
              <a:buSzPct val="75000"/>
              <a:buFont typeface="Arial"/>
              <a:buChar char="•"/>
            </a:pPr>
            <a:r>
              <a:rPr lang="en-US" sz="2883" dirty="0">
                <a:latin typeface="Helvetica"/>
                <a:cs typeface="Helvetica"/>
              </a:rPr>
              <a:t>Prevention of illness </a:t>
            </a:r>
          </a:p>
          <a:p>
            <a:pPr marL="1324199" lvl="2" indent="-271704" eaLnBrk="0" hangingPunct="0">
              <a:lnSpc>
                <a:spcPct val="70000"/>
              </a:lnSpc>
              <a:spcBef>
                <a:spcPct val="50000"/>
              </a:spcBef>
              <a:buClr>
                <a:srgbClr val="B3C33C"/>
              </a:buClr>
              <a:buSzPct val="75000"/>
              <a:buFont typeface="Arial"/>
              <a:buChar char="•"/>
            </a:pPr>
            <a:r>
              <a:rPr lang="en-US" sz="2883" dirty="0">
                <a:latin typeface="Helvetica"/>
                <a:cs typeface="Helvetica"/>
              </a:rPr>
              <a:t>Treatment of illness / medical conditions </a:t>
            </a:r>
          </a:p>
          <a:p>
            <a:pPr marL="1324199" lvl="2" indent="-271704" eaLnBrk="0" hangingPunct="0">
              <a:lnSpc>
                <a:spcPct val="70000"/>
              </a:lnSpc>
              <a:spcBef>
                <a:spcPct val="50000"/>
              </a:spcBef>
              <a:buClr>
                <a:srgbClr val="B3C33C"/>
              </a:buClr>
              <a:buSzPct val="75000"/>
              <a:buFont typeface="Arial"/>
              <a:buChar char="•"/>
            </a:pPr>
            <a:r>
              <a:rPr lang="en-US" sz="2883" dirty="0">
                <a:latin typeface="Helvetica"/>
                <a:cs typeface="Helvetica"/>
              </a:rPr>
              <a:t>Promotion of wellness (e.g.: diet, exercise)</a:t>
            </a:r>
          </a:p>
          <a:p>
            <a:pPr marL="1324199" lvl="2" indent="-271704" eaLnBrk="0" hangingPunct="0">
              <a:lnSpc>
                <a:spcPct val="70000"/>
              </a:lnSpc>
              <a:spcBef>
                <a:spcPct val="50000"/>
              </a:spcBef>
              <a:buClr>
                <a:srgbClr val="B3C33C"/>
              </a:buClr>
              <a:buSzPct val="75000"/>
              <a:buFont typeface="Arial"/>
              <a:buChar char="•"/>
            </a:pPr>
            <a:endParaRPr lang="en-US" sz="1802" dirty="0">
              <a:latin typeface="Helvetica"/>
              <a:cs typeface="Helvetica"/>
            </a:endParaRPr>
          </a:p>
          <a:p>
            <a:pPr marL="456524" lvl="1" eaLnBrk="0" hangingPunct="0">
              <a:lnSpc>
                <a:spcPct val="70000"/>
              </a:lnSpc>
              <a:spcBef>
                <a:spcPct val="50000"/>
              </a:spcBef>
              <a:buClr>
                <a:srgbClr val="B3C33C"/>
              </a:buClr>
              <a:buSzPct val="40000"/>
            </a:pPr>
            <a:r>
              <a:rPr lang="en-US" sz="2883" dirty="0">
                <a:latin typeface="Helvetica"/>
                <a:cs typeface="Helvetica"/>
              </a:rPr>
              <a:t>Issues of </a:t>
            </a:r>
            <a:r>
              <a:rPr lang="en-US" sz="2883" i="1" dirty="0">
                <a:solidFill>
                  <a:srgbClr val="B3C33C"/>
                </a:solidFill>
                <a:latin typeface="Helvetica"/>
                <a:cs typeface="Helvetica"/>
              </a:rPr>
              <a:t>safety</a:t>
            </a:r>
            <a:r>
              <a:rPr lang="en-US" sz="2883" dirty="0">
                <a:solidFill>
                  <a:srgbClr val="B3C33C"/>
                </a:solidFill>
                <a:latin typeface="Helvetica"/>
                <a:cs typeface="Helvetica"/>
              </a:rPr>
              <a:t>:</a:t>
            </a:r>
          </a:p>
          <a:p>
            <a:pPr marL="1324199" lvl="2" indent="-271704" eaLnBrk="0" hangingPunct="0">
              <a:lnSpc>
                <a:spcPct val="70000"/>
              </a:lnSpc>
              <a:spcBef>
                <a:spcPct val="50000"/>
              </a:spcBef>
              <a:buClr>
                <a:srgbClr val="B3C33C"/>
              </a:buClr>
              <a:buSzPct val="75000"/>
              <a:buFont typeface="Arial"/>
              <a:buChar char="•"/>
            </a:pPr>
            <a:r>
              <a:rPr lang="en-US" sz="2883" dirty="0">
                <a:latin typeface="Helvetica"/>
                <a:cs typeface="Helvetica"/>
              </a:rPr>
              <a:t>Environment </a:t>
            </a:r>
          </a:p>
          <a:p>
            <a:pPr marL="1324199" lvl="2" indent="-271704" eaLnBrk="0" hangingPunct="0">
              <a:lnSpc>
                <a:spcPct val="70000"/>
              </a:lnSpc>
              <a:spcBef>
                <a:spcPct val="50000"/>
              </a:spcBef>
              <a:buClr>
                <a:srgbClr val="B3C33C"/>
              </a:buClr>
              <a:buSzPct val="75000"/>
              <a:buFont typeface="Arial"/>
              <a:buChar char="•"/>
            </a:pPr>
            <a:r>
              <a:rPr lang="en-US" sz="2883" dirty="0">
                <a:latin typeface="Helvetica"/>
                <a:cs typeface="Helvetica"/>
              </a:rPr>
              <a:t>Well being ---- physical and emotional </a:t>
            </a:r>
          </a:p>
          <a:p>
            <a:pPr marL="1324199" lvl="2" indent="-271704" eaLnBrk="0" hangingPunct="0">
              <a:lnSpc>
                <a:spcPct val="70000"/>
              </a:lnSpc>
              <a:spcBef>
                <a:spcPct val="50000"/>
              </a:spcBef>
              <a:buClr>
                <a:srgbClr val="B3C33C"/>
              </a:buClr>
              <a:buSzPct val="75000"/>
              <a:buFont typeface="Arial"/>
              <a:buChar char="•"/>
            </a:pPr>
            <a:r>
              <a:rPr lang="en-US" sz="2883" dirty="0">
                <a:latin typeface="Helvetica"/>
                <a:cs typeface="Helvetica"/>
              </a:rPr>
              <a:t>Free from fear </a:t>
            </a:r>
          </a:p>
        </p:txBody>
      </p:sp>
      <p:sp>
        <p:nvSpPr>
          <p:cNvPr id="7" name="Rectangle 6">
            <a:extLst>
              <a:ext uri="{FF2B5EF4-FFF2-40B4-BE49-F238E27FC236}">
                <a16:creationId xmlns:a16="http://schemas.microsoft.com/office/drawing/2014/main" id="{0F4D2354-D4E9-1445-85E7-6E0DD4815E7C}"/>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87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5716" y="2467979"/>
            <a:ext cx="6658502" cy="1686487"/>
          </a:xfrm>
          <a:prstGeom prst="rect">
            <a:avLst/>
          </a:prstGeom>
          <a:noFill/>
        </p:spPr>
        <p:txBody>
          <a:bodyPr wrap="square" rtlCol="0">
            <a:spAutoFit/>
          </a:bodyPr>
          <a:lstStyle/>
          <a:p>
            <a:pPr algn="ctr"/>
            <a:r>
              <a:rPr lang="en-CA" sz="10359" dirty="0">
                <a:latin typeface="Helvetica" pitchFamily="34" charset="0"/>
                <a:cs typeface="Helvetica" pitchFamily="34" charset="0"/>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lstStyle/>
          <a:p>
            <a:endParaRPr lang="en-US" dirty="0"/>
          </a:p>
          <a:p>
            <a:endParaRPr lang="en-US" dirty="0"/>
          </a:p>
        </p:txBody>
      </p:sp>
      <p:sp>
        <p:nvSpPr>
          <p:cNvPr id="25604" name="Content Placeholder 2"/>
          <p:cNvSpPr txBox="1">
            <a:spLocks/>
          </p:cNvSpPr>
          <p:nvPr/>
        </p:nvSpPr>
        <p:spPr bwMode="auto">
          <a:xfrm>
            <a:off x="212724" y="2124757"/>
            <a:ext cx="4495800" cy="3524673"/>
          </a:xfrm>
          <a:prstGeom prst="rect">
            <a:avLst/>
          </a:prstGeom>
          <a:noFill/>
          <a:ln w="9525">
            <a:noFill/>
            <a:miter lim="800000"/>
            <a:headEnd/>
            <a:tailEnd/>
          </a:ln>
        </p:spPr>
        <p:txBody>
          <a:bodyPr lIns="91310" tIns="45654" rIns="91310" bIns="45654"/>
          <a:lstStyle/>
          <a:p>
            <a:pPr marL="456524" lvl="1" eaLnBrk="0" hangingPunct="0">
              <a:lnSpc>
                <a:spcPct val="80000"/>
              </a:lnSpc>
              <a:spcBef>
                <a:spcPct val="50000"/>
              </a:spcBef>
              <a:buClr>
                <a:schemeClr val="tx1"/>
              </a:buClr>
              <a:buSzPct val="40000"/>
            </a:pPr>
            <a:r>
              <a:rPr lang="en-US" sz="2522" dirty="0">
                <a:latin typeface="Helvetica"/>
                <a:cs typeface="Helvetica"/>
              </a:rPr>
              <a:t>What others see as necessary to help the person:</a:t>
            </a:r>
          </a:p>
          <a:p>
            <a:pPr marL="1381399" lvl="2" indent="-308884" eaLnBrk="0" hangingPunct="0">
              <a:lnSpc>
                <a:spcPct val="80000"/>
              </a:lnSpc>
              <a:spcBef>
                <a:spcPct val="50000"/>
              </a:spcBef>
              <a:buClr>
                <a:schemeClr val="tx1"/>
              </a:buClr>
              <a:buSzPct val="75000"/>
              <a:buFont typeface="Arial"/>
              <a:buChar char="•"/>
            </a:pPr>
            <a:r>
              <a:rPr lang="en-US" sz="2522" dirty="0">
                <a:solidFill>
                  <a:srgbClr val="B3C33C"/>
                </a:solidFill>
                <a:latin typeface="Helvetica"/>
                <a:cs typeface="Helvetica"/>
              </a:rPr>
              <a:t>Be valued </a:t>
            </a:r>
          </a:p>
          <a:p>
            <a:pPr marL="1381399" lvl="2" indent="-308884" eaLnBrk="0" hangingPunct="0">
              <a:lnSpc>
                <a:spcPct val="80000"/>
              </a:lnSpc>
              <a:spcBef>
                <a:spcPct val="50000"/>
              </a:spcBef>
              <a:buClr>
                <a:schemeClr val="tx1"/>
              </a:buClr>
              <a:buSzPct val="75000"/>
              <a:buFont typeface="Arial"/>
              <a:buChar char="•"/>
            </a:pPr>
            <a:r>
              <a:rPr lang="en-US" sz="2522" dirty="0">
                <a:solidFill>
                  <a:srgbClr val="B3C33C"/>
                </a:solidFill>
                <a:latin typeface="Helvetica"/>
                <a:cs typeface="Helvetica"/>
              </a:rPr>
              <a:t>Be a contributing member of their community</a:t>
            </a:r>
          </a:p>
          <a:p>
            <a:pPr marL="342393" indent="-342393" eaLnBrk="0" hangingPunct="0">
              <a:buClr>
                <a:srgbClr val="003399"/>
              </a:buClr>
              <a:buFontTx/>
              <a:buChar char="•"/>
            </a:pPr>
            <a:endParaRPr lang="en-US" sz="3243" dirty="0">
              <a:latin typeface="Helvetica"/>
              <a:cs typeface="Helvetica"/>
            </a:endParaRPr>
          </a:p>
        </p:txBody>
      </p:sp>
      <p:pic>
        <p:nvPicPr>
          <p:cNvPr id="25605" name="Picture 6"/>
          <p:cNvPicPr>
            <a:picLocks noChangeAspect="1" noChangeArrowheads="1"/>
          </p:cNvPicPr>
          <p:nvPr/>
        </p:nvPicPr>
        <p:blipFill>
          <a:blip r:embed="rId3" cstate="print"/>
          <a:srcRect/>
          <a:stretch>
            <a:fillRect/>
          </a:stretch>
        </p:blipFill>
        <p:spPr bwMode="auto">
          <a:xfrm>
            <a:off x="5029202" y="2050328"/>
            <a:ext cx="3902075" cy="3890276"/>
          </a:xfrm>
          <a:prstGeom prst="rect">
            <a:avLst/>
          </a:prstGeom>
          <a:noFill/>
          <a:ln w="50800">
            <a:solidFill>
              <a:srgbClr val="D0CAAC"/>
            </a:solidFill>
            <a:miter lim="800000"/>
            <a:headEnd/>
            <a:tailEnd/>
          </a:ln>
        </p:spPr>
      </p:pic>
      <p:sp>
        <p:nvSpPr>
          <p:cNvPr id="25606" name="TextBox 5"/>
          <p:cNvSpPr txBox="1">
            <a:spLocks noChangeArrowheads="1"/>
          </p:cNvSpPr>
          <p:nvPr/>
        </p:nvSpPr>
        <p:spPr bwMode="auto">
          <a:xfrm>
            <a:off x="1" y="65427"/>
            <a:ext cx="9143999" cy="757638"/>
          </a:xfrm>
          <a:prstGeom prst="rect">
            <a:avLst/>
          </a:prstGeom>
          <a:noFill/>
          <a:ln w="9525">
            <a:noFill/>
            <a:miter lim="800000"/>
            <a:headEnd/>
            <a:tailEnd/>
          </a:ln>
        </p:spPr>
        <p:txBody>
          <a:bodyPr wrap="square" lIns="91310" tIns="45654" rIns="91310" bIns="45654">
            <a:spAutoFit/>
          </a:bodyPr>
          <a:lstStyle/>
          <a:p>
            <a:pPr algn="ctr" eaLnBrk="0" hangingPunct="0"/>
            <a:r>
              <a:rPr lang="en-US" sz="4324" dirty="0">
                <a:solidFill>
                  <a:srgbClr val="B3C33C"/>
                </a:solidFill>
                <a:latin typeface="Helvetica"/>
                <a:cs typeface="Helvetica"/>
              </a:rPr>
              <a:t>Important </a:t>
            </a:r>
            <a:r>
              <a:rPr lang="en-US" sz="4324" i="1" dirty="0">
                <a:solidFill>
                  <a:srgbClr val="B3C33C"/>
                </a:solidFill>
                <a:latin typeface="Helvetica"/>
                <a:cs typeface="Helvetica"/>
              </a:rPr>
              <a:t>FOR</a:t>
            </a:r>
            <a:r>
              <a:rPr lang="en-US" sz="4324" dirty="0">
                <a:solidFill>
                  <a:srgbClr val="B3C33C"/>
                </a:solidFill>
                <a:latin typeface="Helvetica"/>
                <a:cs typeface="Helvetica"/>
              </a:rPr>
              <a:t> </a:t>
            </a:r>
            <a:r>
              <a:rPr lang="en-US" sz="3243" dirty="0">
                <a:solidFill>
                  <a:srgbClr val="FFFFFF"/>
                </a:solidFill>
                <a:latin typeface="Helvetica"/>
                <a:cs typeface="Helvetica"/>
              </a:rPr>
              <a:t>(</a:t>
            </a:r>
            <a:r>
              <a:rPr lang="en-US" sz="3243" dirty="0">
                <a:latin typeface="Helvetica"/>
                <a:cs typeface="Helvetica"/>
              </a:rPr>
              <a:t>Part Two</a:t>
            </a:r>
            <a:endParaRPr lang="en-US" sz="4324" dirty="0">
              <a:solidFill>
                <a:srgbClr val="B3C33C"/>
              </a:solidFill>
              <a:latin typeface="Helvetica"/>
              <a:cs typeface="Helvetica"/>
            </a:endParaRPr>
          </a:p>
        </p:txBody>
      </p:sp>
      <p:sp>
        <p:nvSpPr>
          <p:cNvPr id="7" name="Rectangle 6">
            <a:extLst>
              <a:ext uri="{FF2B5EF4-FFF2-40B4-BE49-F238E27FC236}">
                <a16:creationId xmlns:a16="http://schemas.microsoft.com/office/drawing/2014/main" id="{97AF22EB-9B71-574D-A62C-44C5A495A069}"/>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8154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p:cNvSpPr>
          <p:nvPr/>
        </p:nvSpPr>
        <p:spPr bwMode="auto">
          <a:xfrm>
            <a:off x="316051" y="2685194"/>
            <a:ext cx="2157642" cy="3105145"/>
          </a:xfrm>
          <a:prstGeom prst="rect">
            <a:avLst/>
          </a:prstGeom>
          <a:noFill/>
          <a:ln w="12700">
            <a:noFill/>
            <a:miter lim="800000"/>
            <a:headEnd/>
            <a:tailEnd/>
          </a:ln>
        </p:spPr>
        <p:txBody>
          <a:bodyPr wrap="none" lIns="0" tIns="0" rIns="0" bIns="0" anchor="ctr">
            <a:spAutoFit/>
          </a:bodyPr>
          <a:lstStyle/>
          <a:p>
            <a:r>
              <a:rPr lang="en-US" sz="20178" dirty="0">
                <a:solidFill>
                  <a:srgbClr val="B3C33C"/>
                </a:solidFill>
                <a:latin typeface="Helvetica" charset="0"/>
              </a:rPr>
              <a:t>to</a:t>
            </a:r>
          </a:p>
        </p:txBody>
      </p:sp>
      <p:sp>
        <p:nvSpPr>
          <p:cNvPr id="6" name="Rectangle 1"/>
          <p:cNvSpPr txBox="1">
            <a:spLocks noChangeArrowheads="1"/>
          </p:cNvSpPr>
          <p:nvPr/>
        </p:nvSpPr>
        <p:spPr bwMode="auto">
          <a:xfrm>
            <a:off x="316051" y="1233096"/>
            <a:ext cx="8031389" cy="2671409"/>
          </a:xfrm>
          <a:prstGeom prst="rect">
            <a:avLst/>
          </a:prstGeom>
          <a:noFill/>
          <a:ln w="9525">
            <a:noFill/>
            <a:miter lim="800000"/>
            <a:headEnd/>
            <a:tailEnd/>
          </a:ln>
          <a:effectLst>
            <a:outerShdw dist="35921" dir="2700000" algn="ctr" rotWithShape="0">
              <a:schemeClr val="bg2"/>
            </a:outerShdw>
          </a:effectLst>
        </p:spPr>
        <p:txBody>
          <a:bodyPr lIns="91304" tIns="45651" rIns="91304" bIns="45651" anchor="ctr"/>
          <a:lstStyle/>
          <a:p>
            <a:pPr defTabSz="913783">
              <a:defRPr/>
            </a:pPr>
            <a:r>
              <a:rPr lang="en-US" sz="5044" kern="0" dirty="0">
                <a:latin typeface="Helvetica"/>
                <a:cs typeface="Helvetica"/>
              </a:rPr>
              <a:t>all choice no responsibility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3" cstate="print"/>
          <a:srcRect/>
          <a:stretch>
            <a:fillRect/>
          </a:stretch>
        </p:blipFill>
        <p:spPr bwMode="auto">
          <a:xfrm>
            <a:off x="1" y="10368"/>
            <a:ext cx="9144000" cy="6847274"/>
          </a:xfrm>
          <a:prstGeom prst="rect">
            <a:avLst/>
          </a:prstGeom>
          <a:noFill/>
          <a:ln w="9525">
            <a:noFill/>
            <a:miter lim="800000"/>
            <a:headEnd/>
            <a:tailEnd/>
          </a:ln>
        </p:spPr>
      </p:pic>
      <p:sp>
        <p:nvSpPr>
          <p:cNvPr id="6" name="Title 9"/>
          <p:cNvSpPr txBox="1">
            <a:spLocks/>
          </p:cNvSpPr>
          <p:nvPr/>
        </p:nvSpPr>
        <p:spPr bwMode="auto">
          <a:xfrm>
            <a:off x="1" y="5763624"/>
            <a:ext cx="9144000" cy="603498"/>
          </a:xfrm>
          <a:prstGeom prst="rect">
            <a:avLst/>
          </a:prstGeom>
          <a:solidFill>
            <a:schemeClr val="tx1">
              <a:alpha val="50195"/>
            </a:schemeClr>
          </a:solidFill>
          <a:ln w="9525">
            <a:noFill/>
            <a:miter lim="800000"/>
            <a:headEnd/>
            <a:tailEnd/>
          </a:ln>
          <a:effectLst>
            <a:outerShdw dist="35921" dir="2700000" algn="ctr" rotWithShape="0">
              <a:schemeClr val="bg2"/>
            </a:outerShdw>
          </a:effectLst>
        </p:spPr>
        <p:txBody>
          <a:bodyPr lIns="91304" tIns="45651" rIns="91304" bIns="45651" anchor="ctr"/>
          <a:lstStyle/>
          <a:p>
            <a:pPr algn="ctr" defTabSz="913783">
              <a:defRPr/>
            </a:pPr>
            <a:r>
              <a:rPr lang="en-GB" sz="3603" kern="0" dirty="0">
                <a:solidFill>
                  <a:srgbClr val="FFFFFF"/>
                </a:solidFill>
                <a:latin typeface="Helvetica"/>
                <a:ea typeface="+mj-ea"/>
                <a:cs typeface="Helvetica"/>
              </a:rPr>
              <a:t>All choice: No responsibility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p:cNvSpPr>
          <p:nvPr/>
        </p:nvSpPr>
        <p:spPr bwMode="auto">
          <a:xfrm>
            <a:off x="6007811" y="2879636"/>
            <a:ext cx="3020058" cy="3105145"/>
          </a:xfrm>
          <a:prstGeom prst="rect">
            <a:avLst/>
          </a:prstGeom>
          <a:noFill/>
          <a:ln w="12700">
            <a:noFill/>
            <a:miter lim="800000"/>
            <a:headEnd/>
            <a:tailEnd/>
          </a:ln>
        </p:spPr>
        <p:txBody>
          <a:bodyPr wrap="none" lIns="0" tIns="0" rIns="0" bIns="0" anchor="ctr">
            <a:spAutoFit/>
          </a:bodyPr>
          <a:lstStyle/>
          <a:p>
            <a:r>
              <a:rPr lang="en-US" sz="20178" dirty="0">
                <a:solidFill>
                  <a:srgbClr val="B3C33C"/>
                </a:solidFill>
                <a:latin typeface="Helvetica" charset="0"/>
              </a:rPr>
              <a:t>for</a:t>
            </a:r>
          </a:p>
        </p:txBody>
      </p:sp>
      <p:sp>
        <p:nvSpPr>
          <p:cNvPr id="6" name="Rectangle 1"/>
          <p:cNvSpPr txBox="1">
            <a:spLocks noChangeArrowheads="1"/>
          </p:cNvSpPr>
          <p:nvPr/>
        </p:nvSpPr>
        <p:spPr bwMode="auto">
          <a:xfrm>
            <a:off x="-164461" y="2262761"/>
            <a:ext cx="8374612" cy="816581"/>
          </a:xfrm>
          <a:prstGeom prst="rect">
            <a:avLst/>
          </a:prstGeom>
          <a:noFill/>
          <a:ln w="9525">
            <a:noFill/>
            <a:miter lim="800000"/>
            <a:headEnd/>
            <a:tailEnd/>
          </a:ln>
          <a:effectLst>
            <a:outerShdw dist="35921" dir="2700000" algn="ctr" rotWithShape="0">
              <a:schemeClr val="bg2"/>
            </a:outerShdw>
          </a:effectLst>
        </p:spPr>
        <p:txBody>
          <a:bodyPr lIns="91304" tIns="45651" rIns="91304" bIns="45651" anchor="ctr"/>
          <a:lstStyle/>
          <a:p>
            <a:pPr algn="r" defTabSz="913783">
              <a:defRPr/>
            </a:pPr>
            <a:r>
              <a:rPr lang="en-US" sz="4864" kern="0" dirty="0">
                <a:latin typeface="Helvetica"/>
                <a:cs typeface="Helvetica"/>
              </a:rPr>
              <a:t>Health and safety can dictate</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azmat.jpg"/>
          <p:cNvPicPr>
            <a:picLocks noChangeAspect="1"/>
          </p:cNvPicPr>
          <p:nvPr/>
        </p:nvPicPr>
        <p:blipFill>
          <a:blip r:embed="rId3" cstate="print"/>
          <a:srcRect/>
          <a:stretch>
            <a:fillRect/>
          </a:stretch>
        </p:blipFill>
        <p:spPr bwMode="auto">
          <a:xfrm>
            <a:off x="1" y="10369"/>
            <a:ext cx="9144000" cy="6857285"/>
          </a:xfrm>
          <a:prstGeom prst="rect">
            <a:avLst/>
          </a:prstGeom>
          <a:noFill/>
          <a:ln w="9525">
            <a:noFill/>
            <a:miter lim="800000"/>
            <a:headEnd/>
            <a:tailEnd/>
          </a:ln>
        </p:spPr>
      </p:pic>
      <p:sp>
        <p:nvSpPr>
          <p:cNvPr id="2" name="Title 1"/>
          <p:cNvSpPr>
            <a:spLocks noGrp="1"/>
          </p:cNvSpPr>
          <p:nvPr>
            <p:ph type="title"/>
          </p:nvPr>
        </p:nvSpPr>
        <p:spPr>
          <a:xfrm>
            <a:off x="1" y="271360"/>
            <a:ext cx="9143999" cy="720703"/>
          </a:xfrm>
          <a:solidFill>
            <a:srgbClr val="FFFFFF">
              <a:alpha val="50000"/>
            </a:srgbClr>
          </a:solidFill>
        </p:spPr>
        <p:txBody>
          <a:bodyPr/>
          <a:lstStyle/>
          <a:p>
            <a:pPr algn="ctr">
              <a:defRPr/>
            </a:pPr>
            <a:r>
              <a:rPr lang="en-GB" dirty="0">
                <a:solidFill>
                  <a:srgbClr val="FFFFFF"/>
                </a:solidFill>
                <a:latin typeface="Helvetica" charset="0"/>
                <a:ea typeface="MS PGothic" pitchFamily="34" charset="-128"/>
              </a:rPr>
              <a:t>Health and Safety can dictate life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8-06-29 20.38.28.jpg"/>
          <p:cNvPicPr>
            <a:picLocks noChangeAspect="1"/>
          </p:cNvPicPr>
          <p:nvPr/>
        </p:nvPicPr>
        <p:blipFill rotWithShape="1">
          <a:blip r:embed="rId2">
            <a:extLst>
              <a:ext uri="{28A0092B-C50C-407E-A947-70E740481C1C}">
                <a14:useLocalDpi xmlns:a14="http://schemas.microsoft.com/office/drawing/2010/main" val="0"/>
              </a:ext>
            </a:extLst>
          </a:blip>
          <a:srcRect b="24780"/>
          <a:stretch/>
        </p:blipFill>
        <p:spPr>
          <a:xfrm>
            <a:off x="1288874" y="33048"/>
            <a:ext cx="6566252" cy="6837264"/>
          </a:xfrm>
          <a:prstGeom prst="rect">
            <a:avLst/>
          </a:prstGeom>
        </p:spPr>
      </p:pic>
      <p:sp>
        <p:nvSpPr>
          <p:cNvPr id="5" name="Rectangle 4"/>
          <p:cNvSpPr/>
          <p:nvPr/>
        </p:nvSpPr>
        <p:spPr>
          <a:xfrm>
            <a:off x="1288874" y="10368"/>
            <a:ext cx="2937854" cy="123825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4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althy artery.jpg"/>
          <p:cNvPicPr>
            <a:picLocks noGrp="1" noChangeAspect="1"/>
          </p:cNvPicPr>
          <p:nvPr>
            <p:ph idx="1"/>
          </p:nvPr>
        </p:nvPicPr>
        <p:blipFill>
          <a:blip r:embed="rId3">
            <a:extLst>
              <a:ext uri="{28A0092B-C50C-407E-A947-70E740481C1C}">
                <a14:useLocalDpi xmlns:a14="http://schemas.microsoft.com/office/drawing/2010/main" val="0"/>
              </a:ext>
            </a:extLst>
          </a:blip>
          <a:srcRect t="88" b="88"/>
          <a:stretch>
            <a:fillRect/>
          </a:stretch>
        </p:blipFill>
        <p:spPr>
          <a:xfrm>
            <a:off x="588936" y="820515"/>
            <a:ext cx="3571198" cy="2594900"/>
          </a:xfrm>
        </p:spPr>
      </p:pic>
      <p:pic>
        <p:nvPicPr>
          <p:cNvPr id="6" name="Picture 5" descr="healthy ea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799" y="1003566"/>
            <a:ext cx="3432218" cy="4004254"/>
          </a:xfrm>
          <a:prstGeom prst="rect">
            <a:avLst/>
          </a:prstGeom>
        </p:spPr>
      </p:pic>
      <p:pic>
        <p:nvPicPr>
          <p:cNvPr id="7" name="Picture 6" descr="medicatio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582" y="3840866"/>
            <a:ext cx="2745774" cy="2425434"/>
          </a:xfrm>
          <a:prstGeom prst="rect">
            <a:avLst/>
          </a:prstGeom>
        </p:spPr>
      </p:pic>
    </p:spTree>
    <p:extLst>
      <p:ext uri="{BB962C8B-B14F-4D97-AF65-F5344CB8AC3E}">
        <p14:creationId xmlns:p14="http://schemas.microsoft.com/office/powerpoint/2010/main" val="254565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Box 1"/>
          <p:cNvSpPr txBox="1">
            <a:spLocks noChangeArrowheads="1"/>
          </p:cNvSpPr>
          <p:nvPr/>
        </p:nvSpPr>
        <p:spPr bwMode="auto">
          <a:xfrm>
            <a:off x="2993181" y="2674627"/>
            <a:ext cx="3877985" cy="757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4324" b="0" dirty="0">
                <a:latin typeface="Helvetica" charset="0"/>
                <a:cs typeface="Helvetica" charset="0"/>
              </a:rPr>
              <a:t>The Mom song</a:t>
            </a:r>
          </a:p>
        </p:txBody>
      </p:sp>
      <p:pic>
        <p:nvPicPr>
          <p:cNvPr id="3" name="the mum song" descr="the mum song">
            <a:hlinkClick r:id="" action="ppaction://media"/>
            <a:extLst>
              <a:ext uri="{FF2B5EF4-FFF2-40B4-BE49-F238E27FC236}">
                <a16:creationId xmlns:a16="http://schemas.microsoft.com/office/drawing/2014/main" id="{6527C4A1-E141-EA46-92AF-337F43E4A9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21" y="604571"/>
            <a:ext cx="9138280" cy="5844781"/>
          </a:xfrm>
          <a:prstGeom prst="rect">
            <a:avLst/>
          </a:prstGeom>
        </p:spPr>
      </p:pic>
      <p:sp>
        <p:nvSpPr>
          <p:cNvPr id="4" name="TextBox 3">
            <a:extLst>
              <a:ext uri="{FF2B5EF4-FFF2-40B4-BE49-F238E27FC236}">
                <a16:creationId xmlns:a16="http://schemas.microsoft.com/office/drawing/2014/main" id="{1363C39B-37DD-1140-AC69-BFF30A1DFC06}"/>
              </a:ext>
            </a:extLst>
          </p:cNvPr>
          <p:cNvSpPr txBox="1"/>
          <p:nvPr/>
        </p:nvSpPr>
        <p:spPr>
          <a:xfrm>
            <a:off x="1" y="-3218"/>
            <a:ext cx="9138279" cy="646780"/>
          </a:xfrm>
          <a:prstGeom prst="rect">
            <a:avLst/>
          </a:prstGeom>
          <a:noFill/>
        </p:spPr>
        <p:txBody>
          <a:bodyPr wrap="square" rtlCol="0">
            <a:spAutoFit/>
          </a:bodyPr>
          <a:lstStyle/>
          <a:p>
            <a:pPr algn="ctr"/>
            <a:r>
              <a:rPr lang="en-US" sz="3603" dirty="0">
                <a:solidFill>
                  <a:srgbClr val="B3C33C"/>
                </a:solidFill>
                <a:latin typeface="Helvetica" pitchFamily="2" charset="0"/>
              </a:rPr>
              <a:t>The Mom song</a:t>
            </a:r>
          </a:p>
        </p:txBody>
      </p:sp>
    </p:spTree>
    <p:extLst>
      <p:ext uri="{BB962C8B-B14F-4D97-AF65-F5344CB8AC3E}">
        <p14:creationId xmlns:p14="http://schemas.microsoft.com/office/powerpoint/2010/main" val="2171792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Grp="1" noChangeArrowheads="1"/>
          </p:cNvSpPr>
          <p:nvPr>
            <p:ph type="title"/>
          </p:nvPr>
        </p:nvSpPr>
        <p:spPr>
          <a:xfrm>
            <a:off x="17162" y="4259883"/>
            <a:ext cx="9099668" cy="2669980"/>
          </a:xfrm>
        </p:spPr>
        <p:txBody>
          <a:bodyPr>
            <a:normAutofit/>
          </a:bodyPr>
          <a:lstStyle/>
          <a:p>
            <a:pPr algn="ctr" eaLnBrk="1" hangingPunct="1">
              <a:defRPr/>
            </a:pPr>
            <a:r>
              <a:rPr lang="en-US" sz="5405" b="1" dirty="0">
                <a:solidFill>
                  <a:srgbClr val="B3C33C"/>
                </a:solidFill>
              </a:rPr>
              <a:t>balance</a:t>
            </a:r>
          </a:p>
        </p:txBody>
      </p:sp>
      <p:sp>
        <p:nvSpPr>
          <p:cNvPr id="15363" name="Rectangle 2"/>
          <p:cNvSpPr>
            <a:spLocks/>
          </p:cNvSpPr>
          <p:nvPr/>
        </p:nvSpPr>
        <p:spPr bwMode="auto">
          <a:xfrm>
            <a:off x="5932017" y="2419862"/>
            <a:ext cx="3020058" cy="3105145"/>
          </a:xfrm>
          <a:prstGeom prst="rect">
            <a:avLst/>
          </a:prstGeom>
          <a:noFill/>
          <a:ln w="12700">
            <a:noFill/>
            <a:miter lim="800000"/>
            <a:headEnd/>
            <a:tailEnd/>
          </a:ln>
        </p:spPr>
        <p:txBody>
          <a:bodyPr wrap="none" lIns="0" tIns="0" rIns="0" bIns="0" anchor="ctr">
            <a:spAutoFit/>
          </a:bodyPr>
          <a:lstStyle/>
          <a:p>
            <a:r>
              <a:rPr lang="en-US" sz="20178">
                <a:latin typeface="Helvetica" charset="0"/>
              </a:rPr>
              <a:t>for</a:t>
            </a:r>
          </a:p>
        </p:txBody>
      </p:sp>
      <p:sp>
        <p:nvSpPr>
          <p:cNvPr id="15364" name="Rectangle 3"/>
          <p:cNvSpPr>
            <a:spLocks/>
          </p:cNvSpPr>
          <p:nvPr/>
        </p:nvSpPr>
        <p:spPr bwMode="auto">
          <a:xfrm>
            <a:off x="281729" y="2419862"/>
            <a:ext cx="2157642" cy="3105145"/>
          </a:xfrm>
          <a:prstGeom prst="rect">
            <a:avLst/>
          </a:prstGeom>
          <a:noFill/>
          <a:ln w="12700">
            <a:noFill/>
            <a:miter lim="800000"/>
            <a:headEnd/>
            <a:tailEnd/>
          </a:ln>
        </p:spPr>
        <p:txBody>
          <a:bodyPr wrap="none" lIns="0" tIns="0" rIns="0" bIns="0" anchor="ctr">
            <a:spAutoFit/>
          </a:bodyPr>
          <a:lstStyle/>
          <a:p>
            <a:r>
              <a:rPr lang="en-US" sz="20178" dirty="0">
                <a:latin typeface="Helvetica" charset="0"/>
              </a:rPr>
              <a:t>to</a:t>
            </a:r>
          </a:p>
        </p:txBody>
      </p:sp>
      <p:sp>
        <p:nvSpPr>
          <p:cNvPr id="15365" name="Line 4"/>
          <p:cNvSpPr>
            <a:spLocks noChangeShapeType="1"/>
          </p:cNvSpPr>
          <p:nvPr/>
        </p:nvSpPr>
        <p:spPr bwMode="auto">
          <a:xfrm rot="10800000" flipH="1">
            <a:off x="343222" y="5025697"/>
            <a:ext cx="8443256" cy="34322"/>
          </a:xfrm>
          <a:prstGeom prst="line">
            <a:avLst/>
          </a:prstGeom>
          <a:noFill/>
          <a:ln w="25400">
            <a:solidFill>
              <a:schemeClr val="tx1"/>
            </a:solidFill>
            <a:miter lim="800000"/>
            <a:headEnd/>
            <a:tailEnd/>
          </a:ln>
        </p:spPr>
        <p:txBody>
          <a:bodyPr lIns="0" tIns="0" rIns="0" bIns="0"/>
          <a:lstStyle/>
          <a:p>
            <a:endParaRPr lang="en-US" sz="1621"/>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p:cNvPicPr>
          <p:nvPr/>
        </p:nvPicPr>
        <p:blipFill>
          <a:blip r:embed="rId3" cstate="print"/>
          <a:srcRect b="2834"/>
          <a:stretch>
            <a:fillRect/>
          </a:stretch>
        </p:blipFill>
        <p:spPr bwMode="auto">
          <a:xfrm>
            <a:off x="-2017858" y="-140506"/>
            <a:ext cx="11968788" cy="6988138"/>
          </a:xfrm>
          <a:prstGeom prst="rect">
            <a:avLst/>
          </a:prstGeom>
          <a:noFill/>
          <a:ln w="9525">
            <a:noFill/>
            <a:miter lim="800000"/>
            <a:headEnd/>
            <a:tailEnd/>
          </a:ln>
        </p:spPr>
      </p:pic>
      <p:sp>
        <p:nvSpPr>
          <p:cNvPr id="16387" name="TextBox 6"/>
          <p:cNvSpPr txBox="1">
            <a:spLocks noChangeArrowheads="1"/>
          </p:cNvSpPr>
          <p:nvPr/>
        </p:nvSpPr>
        <p:spPr bwMode="auto">
          <a:xfrm>
            <a:off x="178763" y="546653"/>
            <a:ext cx="3164649" cy="591380"/>
          </a:xfrm>
          <a:prstGeom prst="rect">
            <a:avLst/>
          </a:prstGeom>
          <a:noFill/>
          <a:ln w="9525">
            <a:noFill/>
            <a:miter lim="800000"/>
            <a:headEnd/>
            <a:tailEnd/>
          </a:ln>
        </p:spPr>
        <p:txBody>
          <a:bodyPr wrap="none">
            <a:spAutoFit/>
          </a:bodyPr>
          <a:lstStyle/>
          <a:p>
            <a:r>
              <a:rPr lang="en-GB" sz="3243">
                <a:latin typeface="Helvetica" charset="0"/>
                <a:cs typeface="Helvetica" charset="0"/>
              </a:rPr>
              <a:t>Balance means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351042"/>
            <a:ext cx="9143999" cy="702372"/>
          </a:xfrm>
          <a:prstGeom prst="rect">
            <a:avLst/>
          </a:prstGeom>
          <a:noFill/>
        </p:spPr>
        <p:txBody>
          <a:bodyPr wrap="square" rtlCol="0">
            <a:spAutoFit/>
          </a:bodyPr>
          <a:lstStyle/>
          <a:p>
            <a:pPr algn="ctr"/>
            <a:r>
              <a:rPr lang="en-US" sz="3964" dirty="0" err="1">
                <a:solidFill>
                  <a:schemeClr val="tx2"/>
                </a:solidFill>
                <a:latin typeface="Helvetica"/>
                <a:cs typeface="Helvetica"/>
              </a:rPr>
              <a:t>www.hsacanada.ca</a:t>
            </a:r>
            <a:endParaRPr lang="en-US" sz="3964" dirty="0">
              <a:solidFill>
                <a:schemeClr val="tx2"/>
              </a:solidFill>
              <a:latin typeface="Helvetica"/>
              <a:cs typeface="Helvetica"/>
            </a:endParaRPr>
          </a:p>
        </p:txBody>
      </p:sp>
      <p:pic>
        <p:nvPicPr>
          <p:cNvPr id="5" name="Picture 4">
            <a:extLst>
              <a:ext uri="{FF2B5EF4-FFF2-40B4-BE49-F238E27FC236}">
                <a16:creationId xmlns:a16="http://schemas.microsoft.com/office/drawing/2014/main" id="{6887D2DC-3520-5344-A5C7-D8AF2A891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72" y="820515"/>
            <a:ext cx="8100034" cy="3375014"/>
          </a:xfrm>
          <a:prstGeom prst="rect">
            <a:avLst/>
          </a:prstGeom>
        </p:spPr>
      </p:pic>
    </p:spTree>
    <p:extLst>
      <p:ext uri="{BB962C8B-B14F-4D97-AF65-F5344CB8AC3E}">
        <p14:creationId xmlns:p14="http://schemas.microsoft.com/office/powerpoint/2010/main" val="3527675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Line 4"/>
          <p:cNvSpPr>
            <a:spLocks noChangeShapeType="1"/>
          </p:cNvSpPr>
          <p:nvPr/>
        </p:nvSpPr>
        <p:spPr bwMode="auto">
          <a:xfrm rot="10800000" flipH="1" flipV="1">
            <a:off x="777876" y="3995089"/>
            <a:ext cx="7477125" cy="1519392"/>
          </a:xfrm>
          <a:prstGeom prst="line">
            <a:avLst/>
          </a:prstGeom>
          <a:noFill/>
          <a:ln w="5715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621"/>
          </a:p>
        </p:txBody>
      </p:sp>
      <p:pic>
        <p:nvPicPr>
          <p:cNvPr id="7" name="Picture 1" descr="chips.jpg"/>
          <p:cNvPicPr>
            <a:picLocks noChangeAspect="1"/>
          </p:cNvPicPr>
          <p:nvPr/>
        </p:nvPicPr>
        <p:blipFill rotWithShape="1">
          <a:blip r:embed="rId3">
            <a:extLst>
              <a:ext uri="{28A0092B-C50C-407E-A947-70E740481C1C}">
                <a14:useLocalDpi xmlns:a14="http://schemas.microsoft.com/office/drawing/2010/main" val="0"/>
              </a:ext>
            </a:extLst>
          </a:blip>
          <a:srcRect b="11356"/>
          <a:stretch/>
        </p:blipFill>
        <p:spPr bwMode="auto">
          <a:xfrm>
            <a:off x="395288" y="1224264"/>
            <a:ext cx="2893754" cy="25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healthy eating.jpg"/>
          <p:cNvPicPr>
            <a:picLocks noChangeAspect="1"/>
          </p:cNvPicPr>
          <p:nvPr/>
        </p:nvPicPr>
        <p:blipFill rotWithShape="1">
          <a:blip r:embed="rId4">
            <a:extLst>
              <a:ext uri="{28A0092B-C50C-407E-A947-70E740481C1C}">
                <a14:useLocalDpi xmlns:a14="http://schemas.microsoft.com/office/drawing/2010/main" val="0"/>
              </a:ext>
            </a:extLst>
          </a:blip>
          <a:srcRect l="12034" t="6093" r="10662" b="7844"/>
          <a:stretch/>
        </p:blipFill>
        <p:spPr>
          <a:xfrm>
            <a:off x="6837130" y="1157641"/>
            <a:ext cx="1381125" cy="1788452"/>
          </a:xfrm>
          <a:prstGeom prst="rect">
            <a:avLst/>
          </a:prstGeom>
        </p:spPr>
      </p:pic>
      <p:pic>
        <p:nvPicPr>
          <p:cNvPr id="4" name="Picture 3" descr="healthy artery.jpg"/>
          <p:cNvPicPr>
            <a:picLocks noChangeAspect="1"/>
          </p:cNvPicPr>
          <p:nvPr/>
        </p:nvPicPr>
        <p:blipFill rotWithShape="1">
          <a:blip r:embed="rId5">
            <a:extLst>
              <a:ext uri="{28A0092B-C50C-407E-A947-70E740481C1C}">
                <a14:useLocalDpi xmlns:a14="http://schemas.microsoft.com/office/drawing/2010/main" val="0"/>
              </a:ext>
            </a:extLst>
          </a:blip>
          <a:srcRect r="22965"/>
          <a:stretch/>
        </p:blipFill>
        <p:spPr>
          <a:xfrm>
            <a:off x="6468037" y="2996841"/>
            <a:ext cx="2119312" cy="1996495"/>
          </a:xfrm>
          <a:prstGeom prst="rect">
            <a:avLst/>
          </a:prstGeom>
        </p:spPr>
      </p:pic>
      <p:sp>
        <p:nvSpPr>
          <p:cNvPr id="9" name="Title 1"/>
          <p:cNvSpPr txBox="1">
            <a:spLocks/>
          </p:cNvSpPr>
          <p:nvPr/>
        </p:nvSpPr>
        <p:spPr>
          <a:xfrm>
            <a:off x="1" y="203431"/>
            <a:ext cx="9144000" cy="604928"/>
          </a:xfrm>
          <a:prstGeom prst="rect">
            <a:avLst/>
          </a:prstGeom>
        </p:spPr>
        <p:txBody>
          <a:bodyPr/>
          <a:lstStyle>
            <a:lvl1pPr algn="ctr" defTabSz="1014413" rtl="0" eaLnBrk="0" fontAlgn="base" hangingPunct="0">
              <a:spcBef>
                <a:spcPct val="0"/>
              </a:spcBef>
              <a:spcAft>
                <a:spcPct val="0"/>
              </a:spcAft>
              <a:defRPr sz="4000">
                <a:solidFill>
                  <a:schemeClr val="tx1"/>
                </a:solidFill>
                <a:latin typeface="Helvetica"/>
                <a:ea typeface="ＭＳ Ｐゴシック" charset="-128"/>
                <a:cs typeface="Helvetica"/>
              </a:defRPr>
            </a:lvl1pPr>
            <a:lvl2pPr algn="ctr" defTabSz="1014413" rtl="0" eaLnBrk="0" fontAlgn="base" hangingPunct="0">
              <a:spcBef>
                <a:spcPct val="0"/>
              </a:spcBef>
              <a:spcAft>
                <a:spcPct val="0"/>
              </a:spcAft>
              <a:defRPr sz="4000">
                <a:solidFill>
                  <a:schemeClr val="tx1"/>
                </a:solidFill>
                <a:effectLst>
                  <a:outerShdw blurRad="38100" dist="38100" dir="2700000" algn="tl">
                    <a:srgbClr val="000000"/>
                  </a:outerShdw>
                </a:effectLst>
                <a:latin typeface="Helvetica" charset="0"/>
                <a:ea typeface="ＭＳ Ｐゴシック" charset="-128"/>
                <a:cs typeface="Helvetica" pitchFamily="1" charset="0"/>
              </a:defRPr>
            </a:lvl2pPr>
            <a:lvl3pPr algn="ctr" defTabSz="1014413" rtl="0" eaLnBrk="0" fontAlgn="base" hangingPunct="0">
              <a:spcBef>
                <a:spcPct val="0"/>
              </a:spcBef>
              <a:spcAft>
                <a:spcPct val="0"/>
              </a:spcAft>
              <a:defRPr sz="4000">
                <a:solidFill>
                  <a:schemeClr val="tx1"/>
                </a:solidFill>
                <a:effectLst>
                  <a:outerShdw blurRad="38100" dist="38100" dir="2700000" algn="tl">
                    <a:srgbClr val="000000"/>
                  </a:outerShdw>
                </a:effectLst>
                <a:latin typeface="Helvetica" charset="0"/>
                <a:ea typeface="ＭＳ Ｐゴシック" charset="-128"/>
                <a:cs typeface="Helvetica" pitchFamily="1" charset="0"/>
              </a:defRPr>
            </a:lvl3pPr>
            <a:lvl4pPr algn="ctr" defTabSz="1014413" rtl="0" eaLnBrk="0" fontAlgn="base" hangingPunct="0">
              <a:spcBef>
                <a:spcPct val="0"/>
              </a:spcBef>
              <a:spcAft>
                <a:spcPct val="0"/>
              </a:spcAft>
              <a:defRPr sz="4000">
                <a:solidFill>
                  <a:schemeClr val="tx1"/>
                </a:solidFill>
                <a:effectLst>
                  <a:outerShdw blurRad="38100" dist="38100" dir="2700000" algn="tl">
                    <a:srgbClr val="000000"/>
                  </a:outerShdw>
                </a:effectLst>
                <a:latin typeface="Helvetica" charset="0"/>
                <a:ea typeface="ＭＳ Ｐゴシック" charset="-128"/>
                <a:cs typeface="Helvetica" pitchFamily="1" charset="0"/>
              </a:defRPr>
            </a:lvl4pPr>
            <a:lvl5pPr algn="ctr" defTabSz="1014413" rtl="0" eaLnBrk="0" fontAlgn="base" hangingPunct="0">
              <a:spcBef>
                <a:spcPct val="0"/>
              </a:spcBef>
              <a:spcAft>
                <a:spcPct val="0"/>
              </a:spcAft>
              <a:defRPr sz="4000">
                <a:solidFill>
                  <a:schemeClr val="tx1"/>
                </a:solidFill>
                <a:effectLst>
                  <a:outerShdw blurRad="38100" dist="38100" dir="2700000" algn="tl">
                    <a:srgbClr val="000000"/>
                  </a:outerShdw>
                </a:effectLst>
                <a:latin typeface="Helvetica" charset="0"/>
                <a:ea typeface="ＭＳ Ｐゴシック" charset="-128"/>
                <a:cs typeface="Helvetica" pitchFamily="1" charset="0"/>
              </a:defRPr>
            </a:lvl5pPr>
            <a:lvl6pPr marL="457200" algn="ctr" defTabSz="1014413" rtl="0" fontAlgn="base">
              <a:spcBef>
                <a:spcPct val="0"/>
              </a:spcBef>
              <a:spcAft>
                <a:spcPct val="0"/>
              </a:spcAft>
              <a:defRPr sz="3600" b="1">
                <a:solidFill>
                  <a:schemeClr val="tx1"/>
                </a:solidFill>
                <a:effectLst>
                  <a:outerShdw blurRad="38100" dist="38100" dir="2700000" algn="tl">
                    <a:srgbClr val="000000"/>
                  </a:outerShdw>
                </a:effectLst>
                <a:latin typeface="Comic Sans MS" pitchFamily="66" charset="0"/>
              </a:defRPr>
            </a:lvl6pPr>
            <a:lvl7pPr marL="914400" algn="ctr" defTabSz="1014413" rtl="0" fontAlgn="base">
              <a:spcBef>
                <a:spcPct val="0"/>
              </a:spcBef>
              <a:spcAft>
                <a:spcPct val="0"/>
              </a:spcAft>
              <a:defRPr sz="3600" b="1">
                <a:solidFill>
                  <a:schemeClr val="tx1"/>
                </a:solidFill>
                <a:effectLst>
                  <a:outerShdw blurRad="38100" dist="38100" dir="2700000" algn="tl">
                    <a:srgbClr val="000000"/>
                  </a:outerShdw>
                </a:effectLst>
                <a:latin typeface="Comic Sans MS" pitchFamily="66" charset="0"/>
              </a:defRPr>
            </a:lvl7pPr>
            <a:lvl8pPr marL="1371600" algn="ctr" defTabSz="1014413" rtl="0" fontAlgn="base">
              <a:spcBef>
                <a:spcPct val="0"/>
              </a:spcBef>
              <a:spcAft>
                <a:spcPct val="0"/>
              </a:spcAft>
              <a:defRPr sz="3600" b="1">
                <a:solidFill>
                  <a:schemeClr val="tx1"/>
                </a:solidFill>
                <a:effectLst>
                  <a:outerShdw blurRad="38100" dist="38100" dir="2700000" algn="tl">
                    <a:srgbClr val="000000"/>
                  </a:outerShdw>
                </a:effectLst>
                <a:latin typeface="Comic Sans MS" pitchFamily="66" charset="0"/>
              </a:defRPr>
            </a:lvl8pPr>
            <a:lvl9pPr marL="1828800" algn="ctr" defTabSz="1014413" rtl="0" fontAlgn="base">
              <a:spcBef>
                <a:spcPct val="0"/>
              </a:spcBef>
              <a:spcAft>
                <a:spcPct val="0"/>
              </a:spcAft>
              <a:defRPr sz="3600" b="1">
                <a:solidFill>
                  <a:schemeClr val="tx1"/>
                </a:solidFill>
                <a:effectLst>
                  <a:outerShdw blurRad="38100" dist="38100" dir="2700000" algn="tl">
                    <a:srgbClr val="000000"/>
                  </a:outerShdw>
                </a:effectLst>
                <a:latin typeface="Comic Sans MS" pitchFamily="66" charset="0"/>
              </a:defRPr>
            </a:lvl9pPr>
          </a:lstStyle>
          <a:p>
            <a:r>
              <a:rPr lang="en-US" sz="3603" dirty="0"/>
              <a:t>Julie’s balance</a:t>
            </a:r>
          </a:p>
        </p:txBody>
      </p:sp>
      <p:sp>
        <p:nvSpPr>
          <p:cNvPr id="3" name="TextBox 2">
            <a:extLst>
              <a:ext uri="{FF2B5EF4-FFF2-40B4-BE49-F238E27FC236}">
                <a16:creationId xmlns:a16="http://schemas.microsoft.com/office/drawing/2014/main" id="{ABF5C5CF-984C-4245-B657-ABCC9E63A43B}"/>
              </a:ext>
            </a:extLst>
          </p:cNvPr>
          <p:cNvSpPr txBox="1"/>
          <p:nvPr/>
        </p:nvSpPr>
        <p:spPr>
          <a:xfrm>
            <a:off x="3516250" y="5151598"/>
            <a:ext cx="2124299" cy="757772"/>
          </a:xfrm>
          <a:prstGeom prst="rect">
            <a:avLst/>
          </a:prstGeom>
          <a:noFill/>
        </p:spPr>
        <p:txBody>
          <a:bodyPr wrap="none" rtlCol="0">
            <a:spAutoFit/>
          </a:bodyPr>
          <a:lstStyle/>
          <a:p>
            <a:r>
              <a:rPr lang="en-US" sz="4324" dirty="0">
                <a:solidFill>
                  <a:srgbClr val="B3C33C"/>
                </a:solidFill>
                <a:latin typeface="Helvetica" pitchFamily="2" charset="0"/>
              </a:rPr>
              <a:t>balance</a:t>
            </a:r>
          </a:p>
        </p:txBody>
      </p:sp>
    </p:spTree>
    <p:extLst>
      <p:ext uri="{BB962C8B-B14F-4D97-AF65-F5344CB8AC3E}">
        <p14:creationId xmlns:p14="http://schemas.microsoft.com/office/powerpoint/2010/main" val="123326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04801" y="3049159"/>
            <a:ext cx="8534400" cy="2850584"/>
          </a:xfrm>
          <a:prstGeom prst="rect">
            <a:avLst/>
          </a:prstGeom>
          <a:noFill/>
          <a:ln w="9525">
            <a:noFill/>
            <a:miter lim="800000"/>
            <a:headEnd/>
            <a:tailEnd/>
          </a:ln>
        </p:spPr>
        <p:txBody>
          <a:bodyPr lIns="91310" tIns="45654" rIns="91310" bIns="45654">
            <a:spAutoFit/>
          </a:bodyPr>
          <a:lstStyle/>
          <a:p>
            <a:pPr algn="ctr"/>
            <a:r>
              <a:rPr lang="en-US" sz="2792" dirty="0">
                <a:solidFill>
                  <a:srgbClr val="A5071E"/>
                </a:solidFill>
                <a:latin typeface="Calibri" pitchFamily="34" charset="0"/>
              </a:rPr>
              <a:t>The Learning Community for Person Centered Practices </a:t>
            </a:r>
          </a:p>
          <a:p>
            <a:r>
              <a:rPr lang="en-US" sz="2522" dirty="0">
                <a:solidFill>
                  <a:srgbClr val="003399"/>
                </a:solidFill>
                <a:latin typeface="Calibri" pitchFamily="34" charset="0"/>
              </a:rPr>
              <a:t>envisions a world where all people have positive control over the lives they have chosen for themselves. Our efforts focus on people who have lost or may lose positive control because of society's response to the presence of a disability. We foster a global learning community that shares knowledge for that purpose. </a:t>
            </a:r>
          </a:p>
        </p:txBody>
      </p:sp>
      <p:pic>
        <p:nvPicPr>
          <p:cNvPr id="17411" name="Picture 4" descr="new logo 04-24-07"/>
          <p:cNvPicPr>
            <a:picLocks noChangeAspect="1" noChangeArrowheads="1"/>
          </p:cNvPicPr>
          <p:nvPr/>
        </p:nvPicPr>
        <p:blipFill>
          <a:blip r:embed="rId3" cstate="print"/>
          <a:srcRect/>
          <a:stretch>
            <a:fillRect/>
          </a:stretch>
        </p:blipFill>
        <p:spPr bwMode="auto">
          <a:xfrm>
            <a:off x="2590801" y="537408"/>
            <a:ext cx="3810000" cy="2131898"/>
          </a:xfrm>
          <a:prstGeom prst="rect">
            <a:avLst/>
          </a:prstGeom>
          <a:noFill/>
          <a:ln w="12700">
            <a:noFill/>
            <a:miter lim="800000"/>
            <a:headEnd/>
            <a:tailEnd/>
          </a:ln>
        </p:spPr>
      </p:pic>
      <p:sp>
        <p:nvSpPr>
          <p:cNvPr id="5" name="Rectangle 4">
            <a:extLst>
              <a:ext uri="{FF2B5EF4-FFF2-40B4-BE49-F238E27FC236}">
                <a16:creationId xmlns:a16="http://schemas.microsoft.com/office/drawing/2014/main" id="{24EB984D-11BE-8644-8481-744018532749}"/>
              </a:ext>
            </a:extLst>
          </p:cNvPr>
          <p:cNvSpPr/>
          <p:nvPr/>
        </p:nvSpPr>
        <p:spPr>
          <a:xfrm>
            <a:off x="47734" y="6380707"/>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6221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br>
              <a:rPr lang="en-US" u="sng"/>
            </a:br>
            <a:endParaRPr lang="en-US"/>
          </a:p>
        </p:txBody>
      </p:sp>
      <p:sp>
        <p:nvSpPr>
          <p:cNvPr id="50180" name="AutoShape 4"/>
          <p:cNvSpPr>
            <a:spLocks noChangeArrowheads="1"/>
          </p:cNvSpPr>
          <p:nvPr/>
        </p:nvSpPr>
        <p:spPr bwMode="auto">
          <a:xfrm>
            <a:off x="1" y="1919109"/>
            <a:ext cx="9144000" cy="4393669"/>
          </a:xfrm>
          <a:prstGeom prst="triangle">
            <a:avLst>
              <a:gd name="adj" fmla="val 50000"/>
            </a:avLst>
          </a:prstGeom>
          <a:solidFill>
            <a:srgbClr val="B3C33C"/>
          </a:solidFill>
          <a:ln w="50800">
            <a:solidFill>
              <a:srgbClr val="002060"/>
            </a:solidFill>
            <a:miter lim="800000"/>
            <a:headEnd/>
            <a:tailEnd/>
          </a:ln>
        </p:spPr>
        <p:txBody>
          <a:bodyPr wrap="none" lIns="82362" tIns="41181" rIns="82362" bIns="41181" anchor="ctr"/>
          <a:lstStyle/>
          <a:p>
            <a:pPr eaLnBrk="0" hangingPunct="0"/>
            <a:endParaRPr lang="en-US" sz="1621"/>
          </a:p>
        </p:txBody>
      </p:sp>
      <p:sp>
        <p:nvSpPr>
          <p:cNvPr id="50181" name="Line 5"/>
          <p:cNvSpPr>
            <a:spLocks noChangeShapeType="1"/>
          </p:cNvSpPr>
          <p:nvPr/>
        </p:nvSpPr>
        <p:spPr bwMode="auto">
          <a:xfrm>
            <a:off x="1001715" y="5763483"/>
            <a:ext cx="7277100" cy="0"/>
          </a:xfrm>
          <a:prstGeom prst="line">
            <a:avLst/>
          </a:prstGeom>
          <a:noFill/>
          <a:ln w="50800" cap="rnd">
            <a:solidFill>
              <a:srgbClr val="002060"/>
            </a:solidFill>
            <a:prstDash val="sysDot"/>
            <a:round/>
            <a:headEnd/>
            <a:tailEnd/>
          </a:ln>
        </p:spPr>
        <p:txBody>
          <a:bodyPr wrap="none" lIns="82362" tIns="41181" rIns="82362" bIns="41181" anchor="ctr"/>
          <a:lstStyle/>
          <a:p>
            <a:endParaRPr lang="en-US" sz="1621"/>
          </a:p>
        </p:txBody>
      </p:sp>
      <p:sp>
        <p:nvSpPr>
          <p:cNvPr id="50182" name="Line 6"/>
          <p:cNvSpPr>
            <a:spLocks noChangeShapeType="1"/>
          </p:cNvSpPr>
          <p:nvPr/>
        </p:nvSpPr>
        <p:spPr bwMode="auto">
          <a:xfrm>
            <a:off x="1825626" y="4870840"/>
            <a:ext cx="5422900" cy="0"/>
          </a:xfrm>
          <a:prstGeom prst="line">
            <a:avLst/>
          </a:prstGeom>
          <a:noFill/>
          <a:ln w="50800" cap="rnd">
            <a:solidFill>
              <a:srgbClr val="002060"/>
            </a:solidFill>
            <a:prstDash val="sysDot"/>
            <a:round/>
            <a:headEnd/>
            <a:tailEnd/>
          </a:ln>
        </p:spPr>
        <p:txBody>
          <a:bodyPr wrap="none" lIns="82362" tIns="41181" rIns="82362" bIns="41181" anchor="ctr"/>
          <a:lstStyle/>
          <a:p>
            <a:endParaRPr lang="en-US" sz="1621"/>
          </a:p>
        </p:txBody>
      </p:sp>
      <p:sp>
        <p:nvSpPr>
          <p:cNvPr id="50183" name="Line 7"/>
          <p:cNvSpPr>
            <a:spLocks noChangeShapeType="1"/>
          </p:cNvSpPr>
          <p:nvPr/>
        </p:nvSpPr>
        <p:spPr bwMode="auto">
          <a:xfrm>
            <a:off x="3124202" y="3580939"/>
            <a:ext cx="2882900" cy="0"/>
          </a:xfrm>
          <a:prstGeom prst="line">
            <a:avLst/>
          </a:prstGeom>
          <a:noFill/>
          <a:ln w="50800" cap="rnd">
            <a:solidFill>
              <a:srgbClr val="002060"/>
            </a:solidFill>
            <a:prstDash val="sysDot"/>
            <a:round/>
            <a:headEnd/>
            <a:tailEnd/>
          </a:ln>
        </p:spPr>
        <p:txBody>
          <a:bodyPr wrap="none" lIns="82362" tIns="41181" rIns="82362" bIns="41181" anchor="ctr"/>
          <a:lstStyle/>
          <a:p>
            <a:endParaRPr lang="en-US" sz="1621"/>
          </a:p>
        </p:txBody>
      </p:sp>
      <p:sp>
        <p:nvSpPr>
          <p:cNvPr id="50184" name="Text Box 8"/>
          <p:cNvSpPr txBox="1">
            <a:spLocks noChangeArrowheads="1"/>
          </p:cNvSpPr>
          <p:nvPr/>
        </p:nvSpPr>
        <p:spPr bwMode="auto">
          <a:xfrm>
            <a:off x="3405189" y="2627785"/>
            <a:ext cx="2471054" cy="1007252"/>
          </a:xfrm>
          <a:prstGeom prst="rect">
            <a:avLst/>
          </a:prstGeom>
          <a:noFill/>
          <a:ln w="9525">
            <a:noFill/>
            <a:miter lim="800000"/>
            <a:headEnd/>
            <a:tailEnd/>
          </a:ln>
        </p:spPr>
        <p:txBody>
          <a:bodyPr wrap="square" lIns="91306" tIns="45651" rIns="91306" bIns="45651">
            <a:spAutoFit/>
          </a:bodyPr>
          <a:lstStyle/>
          <a:p>
            <a:pPr algn="ctr" eaLnBrk="0" hangingPunct="0"/>
            <a:r>
              <a:rPr lang="en-US" sz="1982" dirty="0">
                <a:solidFill>
                  <a:srgbClr val="000000"/>
                </a:solidFill>
                <a:latin typeface="Helvetica"/>
                <a:cs typeface="Helvetica"/>
              </a:rPr>
              <a:t> Have our </a:t>
            </a:r>
          </a:p>
          <a:p>
            <a:pPr algn="ctr" eaLnBrk="0" hangingPunct="0"/>
            <a:r>
              <a:rPr lang="en-US" sz="1982" dirty="0">
                <a:solidFill>
                  <a:srgbClr val="000000"/>
                </a:solidFill>
                <a:latin typeface="Helvetica"/>
                <a:cs typeface="Helvetica"/>
              </a:rPr>
              <a:t>own dreams and our own journeys</a:t>
            </a:r>
          </a:p>
        </p:txBody>
      </p:sp>
      <p:sp>
        <p:nvSpPr>
          <p:cNvPr id="50185" name="Text Box 9"/>
          <p:cNvSpPr txBox="1">
            <a:spLocks noChangeArrowheads="1"/>
          </p:cNvSpPr>
          <p:nvPr/>
        </p:nvSpPr>
        <p:spPr bwMode="auto">
          <a:xfrm>
            <a:off x="2238092" y="3634933"/>
            <a:ext cx="4800600" cy="1312271"/>
          </a:xfrm>
          <a:prstGeom prst="rect">
            <a:avLst/>
          </a:prstGeom>
          <a:noFill/>
          <a:ln w="9525">
            <a:noFill/>
            <a:miter lim="800000"/>
            <a:headEnd/>
            <a:tailEnd/>
          </a:ln>
        </p:spPr>
        <p:txBody>
          <a:bodyPr lIns="91306" tIns="45651" rIns="91306" bIns="45651">
            <a:spAutoFit/>
          </a:bodyPr>
          <a:lstStyle/>
          <a:p>
            <a:pPr algn="ctr" eaLnBrk="0" hangingPunct="0"/>
            <a:r>
              <a:rPr lang="en-US" sz="1982" dirty="0">
                <a:solidFill>
                  <a:srgbClr val="080808"/>
                </a:solidFill>
                <a:latin typeface="Helvetica"/>
                <a:cs typeface="Helvetica"/>
              </a:rPr>
              <a:t>Have opportunities to meet </a:t>
            </a:r>
          </a:p>
          <a:p>
            <a:pPr algn="ctr" eaLnBrk="0" hangingPunct="0"/>
            <a:r>
              <a:rPr lang="en-US" sz="1982" dirty="0">
                <a:solidFill>
                  <a:srgbClr val="080808"/>
                </a:solidFill>
                <a:latin typeface="Helvetica"/>
                <a:cs typeface="Helvetica"/>
              </a:rPr>
              <a:t>New people; try new things; change</a:t>
            </a:r>
          </a:p>
          <a:p>
            <a:pPr algn="ctr" eaLnBrk="0" hangingPunct="0"/>
            <a:r>
              <a:rPr lang="en-US" sz="1982" dirty="0">
                <a:solidFill>
                  <a:srgbClr val="080808"/>
                </a:solidFill>
                <a:latin typeface="Helvetica"/>
                <a:cs typeface="Helvetica"/>
              </a:rPr>
              <a:t> jobs; change who we live with &amp; where we live</a:t>
            </a:r>
          </a:p>
        </p:txBody>
      </p:sp>
      <p:sp>
        <p:nvSpPr>
          <p:cNvPr id="50186" name="Text Box 10"/>
          <p:cNvSpPr txBox="1">
            <a:spLocks noChangeArrowheads="1"/>
          </p:cNvSpPr>
          <p:nvPr/>
        </p:nvSpPr>
        <p:spPr bwMode="auto">
          <a:xfrm>
            <a:off x="1345716" y="4992101"/>
            <a:ext cx="6452568" cy="702232"/>
          </a:xfrm>
          <a:prstGeom prst="rect">
            <a:avLst/>
          </a:prstGeom>
          <a:noFill/>
          <a:ln w="9525">
            <a:noFill/>
            <a:miter lim="800000"/>
            <a:headEnd/>
            <a:tailEnd/>
          </a:ln>
        </p:spPr>
        <p:txBody>
          <a:bodyPr wrap="square" lIns="91306" tIns="45651" rIns="91306" bIns="45651">
            <a:spAutoFit/>
          </a:bodyPr>
          <a:lstStyle/>
          <a:p>
            <a:pPr algn="ctr" eaLnBrk="0" hangingPunct="0"/>
            <a:r>
              <a:rPr lang="en-US" sz="1982" dirty="0">
                <a:solidFill>
                  <a:srgbClr val="080808"/>
                </a:solidFill>
                <a:latin typeface="Helvetica"/>
                <a:cs typeface="Helvetica"/>
              </a:rPr>
              <a:t>Have what/who is important to us in everyday life; people to be with; things to do, places to be</a:t>
            </a:r>
          </a:p>
        </p:txBody>
      </p:sp>
      <p:sp>
        <p:nvSpPr>
          <p:cNvPr id="50187" name="Text Box 11"/>
          <p:cNvSpPr txBox="1">
            <a:spLocks noChangeArrowheads="1"/>
          </p:cNvSpPr>
          <p:nvPr/>
        </p:nvSpPr>
        <p:spPr bwMode="auto">
          <a:xfrm>
            <a:off x="2100271" y="5818514"/>
            <a:ext cx="5519738" cy="341621"/>
          </a:xfrm>
          <a:prstGeom prst="rect">
            <a:avLst/>
          </a:prstGeom>
          <a:noFill/>
          <a:ln w="9525">
            <a:noFill/>
            <a:miter lim="800000"/>
            <a:headEnd/>
            <a:tailEnd/>
          </a:ln>
        </p:spPr>
        <p:txBody>
          <a:bodyPr lIns="91306" tIns="45651" rIns="91306" bIns="45651">
            <a:spAutoFit/>
          </a:bodyPr>
          <a:lstStyle/>
          <a:p>
            <a:pPr algn="ctr" eaLnBrk="0" hangingPunct="0"/>
            <a:r>
              <a:rPr lang="en-US" sz="1621" dirty="0">
                <a:solidFill>
                  <a:srgbClr val="080808"/>
                </a:solidFill>
                <a:latin typeface="Helvetica"/>
                <a:cs typeface="Helvetica"/>
              </a:rPr>
              <a:t>Stay healthy &amp; safe (on our own terms)</a:t>
            </a:r>
          </a:p>
        </p:txBody>
      </p:sp>
      <p:sp>
        <p:nvSpPr>
          <p:cNvPr id="50188" name="AutoShape 17"/>
          <p:cNvSpPr>
            <a:spLocks noChangeArrowheads="1"/>
          </p:cNvSpPr>
          <p:nvPr/>
        </p:nvSpPr>
        <p:spPr bwMode="auto">
          <a:xfrm rot="21586371" flipV="1">
            <a:off x="177808" y="271518"/>
            <a:ext cx="8716963" cy="1511479"/>
          </a:xfrm>
          <a:prstGeom prst="cloudCallout">
            <a:avLst>
              <a:gd name="adj1" fmla="val -54787"/>
              <a:gd name="adj2" fmla="val 357792"/>
            </a:avLst>
          </a:prstGeom>
          <a:noFill/>
          <a:ln w="28575" cmpd="sng">
            <a:solidFill>
              <a:srgbClr val="B3C33C"/>
            </a:solidFill>
            <a:round/>
            <a:headEnd/>
            <a:tailEnd/>
          </a:ln>
        </p:spPr>
        <p:txBody>
          <a:bodyPr rot="10800000" lIns="82362" tIns="41181" rIns="82362" bIns="41181"/>
          <a:lstStyle/>
          <a:p>
            <a:pPr algn="ctr" eaLnBrk="0" hangingPunct="0"/>
            <a:endParaRPr lang="en-US" sz="1621"/>
          </a:p>
        </p:txBody>
      </p:sp>
      <p:sp>
        <p:nvSpPr>
          <p:cNvPr id="50189" name="Text Box 13"/>
          <p:cNvSpPr txBox="1">
            <a:spLocks noChangeArrowheads="1"/>
          </p:cNvSpPr>
          <p:nvPr/>
        </p:nvSpPr>
        <p:spPr bwMode="auto">
          <a:xfrm>
            <a:off x="381008" y="542156"/>
            <a:ext cx="8512176" cy="840732"/>
          </a:xfrm>
          <a:prstGeom prst="rect">
            <a:avLst/>
          </a:prstGeom>
          <a:noFill/>
          <a:ln w="50800">
            <a:noFill/>
            <a:miter lim="800000"/>
            <a:headEnd/>
            <a:tailEnd/>
          </a:ln>
        </p:spPr>
        <p:txBody>
          <a:bodyPr lIns="91306" tIns="45651" rIns="91306" bIns="45651">
            <a:spAutoFit/>
          </a:bodyPr>
          <a:lstStyle/>
          <a:p>
            <a:pPr algn="ctr" eaLnBrk="0" hangingPunct="0"/>
            <a:r>
              <a:rPr lang="en-US" sz="2432" dirty="0">
                <a:solidFill>
                  <a:schemeClr val="tx2"/>
                </a:solidFill>
                <a:latin typeface="Helvetica"/>
                <a:cs typeface="Helvetica"/>
              </a:rPr>
              <a:t> </a:t>
            </a:r>
            <a:r>
              <a:rPr lang="en-US" sz="2432" dirty="0">
                <a:latin typeface="Helvetica"/>
                <a:cs typeface="Helvetica"/>
              </a:rPr>
              <a:t>Each of us want lives where we are </a:t>
            </a:r>
          </a:p>
          <a:p>
            <a:pPr algn="ctr" eaLnBrk="0" hangingPunct="0"/>
            <a:r>
              <a:rPr lang="en-US" sz="2432" dirty="0">
                <a:latin typeface="Helvetica"/>
                <a:cs typeface="Helvetica"/>
              </a:rPr>
              <a:t>supported by &amp; contribute to our communities</a:t>
            </a:r>
          </a:p>
        </p:txBody>
      </p:sp>
      <p:sp>
        <p:nvSpPr>
          <p:cNvPr id="50190" name="Freeform 23"/>
          <p:cNvSpPr>
            <a:spLocks/>
          </p:cNvSpPr>
          <p:nvPr/>
        </p:nvSpPr>
        <p:spPr bwMode="auto">
          <a:xfrm rot="-143156">
            <a:off x="3884622" y="2369269"/>
            <a:ext cx="1443037" cy="332594"/>
          </a:xfrm>
          <a:custGeom>
            <a:avLst/>
            <a:gdLst>
              <a:gd name="T0" fmla="*/ 0 w 844"/>
              <a:gd name="T1" fmla="*/ 2147483647 h 159"/>
              <a:gd name="T2" fmla="*/ 2147483647 w 844"/>
              <a:gd name="T3" fmla="*/ 2147483647 h 159"/>
              <a:gd name="T4" fmla="*/ 2147483647 w 844"/>
              <a:gd name="T5" fmla="*/ 2147483647 h 159"/>
              <a:gd name="T6" fmla="*/ 2147483647 w 844"/>
              <a:gd name="T7" fmla="*/ 2147483647 h 159"/>
              <a:gd name="T8" fmla="*/ 2147483647 w 844"/>
              <a:gd name="T9" fmla="*/ 2147483647 h 159"/>
              <a:gd name="T10" fmla="*/ 2147483647 w 844"/>
              <a:gd name="T11" fmla="*/ 2147483647 h 159"/>
              <a:gd name="T12" fmla="*/ 2147483647 w 844"/>
              <a:gd name="T13" fmla="*/ 2147483647 h 159"/>
              <a:gd name="T14" fmla="*/ 2147483647 w 844"/>
              <a:gd name="T15" fmla="*/ 2147483647 h 159"/>
              <a:gd name="T16" fmla="*/ 2147483647 w 844"/>
              <a:gd name="T17" fmla="*/ 2147483647 h 159"/>
              <a:gd name="T18" fmla="*/ 2147483647 w 844"/>
              <a:gd name="T19" fmla="*/ 2147483647 h 159"/>
              <a:gd name="T20" fmla="*/ 2147483647 w 844"/>
              <a:gd name="T21" fmla="*/ 2147483647 h 159"/>
              <a:gd name="T22" fmla="*/ 2147483647 w 844"/>
              <a:gd name="T23" fmla="*/ 2147483647 h 159"/>
              <a:gd name="T24" fmla="*/ 2147483647 w 844"/>
              <a:gd name="T25" fmla="*/ 2147483647 h 159"/>
              <a:gd name="T26" fmla="*/ 2147483647 w 844"/>
              <a:gd name="T27" fmla="*/ 2147483647 h 159"/>
              <a:gd name="T28" fmla="*/ 2147483647 w 844"/>
              <a:gd name="T29" fmla="*/ 2147483647 h 159"/>
              <a:gd name="T30" fmla="*/ 2147483647 w 844"/>
              <a:gd name="T31" fmla="*/ 2147483647 h 159"/>
              <a:gd name="T32" fmla="*/ 2147483647 w 844"/>
              <a:gd name="T33" fmla="*/ 2147483647 h 159"/>
              <a:gd name="T34" fmla="*/ 2147483647 w 844"/>
              <a:gd name="T35" fmla="*/ 2147483647 h 159"/>
              <a:gd name="T36" fmla="*/ 2147483647 w 844"/>
              <a:gd name="T37" fmla="*/ 2147483647 h 159"/>
              <a:gd name="T38" fmla="*/ 2147483647 w 844"/>
              <a:gd name="T39" fmla="*/ 2147483647 h 159"/>
              <a:gd name="T40" fmla="*/ 2147483647 w 844"/>
              <a:gd name="T41" fmla="*/ 2147483647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4"/>
              <a:gd name="T64" fmla="*/ 0 h 159"/>
              <a:gd name="T65" fmla="*/ 844 w 844"/>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4" h="159">
                <a:moveTo>
                  <a:pt x="0" y="105"/>
                </a:moveTo>
                <a:cubicBezTo>
                  <a:pt x="42" y="77"/>
                  <a:pt x="91" y="70"/>
                  <a:pt x="133" y="43"/>
                </a:cubicBezTo>
                <a:cubicBezTo>
                  <a:pt x="139" y="34"/>
                  <a:pt x="140" y="16"/>
                  <a:pt x="151" y="16"/>
                </a:cubicBezTo>
                <a:cubicBezTo>
                  <a:pt x="161" y="16"/>
                  <a:pt x="175" y="63"/>
                  <a:pt x="177" y="69"/>
                </a:cubicBezTo>
                <a:cubicBezTo>
                  <a:pt x="174" y="79"/>
                  <a:pt x="154" y="123"/>
                  <a:pt x="177" y="131"/>
                </a:cubicBezTo>
                <a:cubicBezTo>
                  <a:pt x="187" y="134"/>
                  <a:pt x="188" y="113"/>
                  <a:pt x="195" y="105"/>
                </a:cubicBezTo>
                <a:cubicBezTo>
                  <a:pt x="219" y="76"/>
                  <a:pt x="245" y="71"/>
                  <a:pt x="275" y="51"/>
                </a:cubicBezTo>
                <a:cubicBezTo>
                  <a:pt x="278" y="47"/>
                  <a:pt x="306" y="0"/>
                  <a:pt x="319" y="7"/>
                </a:cubicBezTo>
                <a:cubicBezTo>
                  <a:pt x="327" y="11"/>
                  <a:pt x="313" y="25"/>
                  <a:pt x="310" y="34"/>
                </a:cubicBezTo>
                <a:cubicBezTo>
                  <a:pt x="314" y="45"/>
                  <a:pt x="324" y="82"/>
                  <a:pt x="337" y="87"/>
                </a:cubicBezTo>
                <a:cubicBezTo>
                  <a:pt x="345" y="90"/>
                  <a:pt x="355" y="82"/>
                  <a:pt x="363" y="78"/>
                </a:cubicBezTo>
                <a:cubicBezTo>
                  <a:pt x="382" y="68"/>
                  <a:pt x="417" y="43"/>
                  <a:pt x="417" y="43"/>
                </a:cubicBezTo>
                <a:cubicBezTo>
                  <a:pt x="462" y="72"/>
                  <a:pt x="449" y="92"/>
                  <a:pt x="505" y="78"/>
                </a:cubicBezTo>
                <a:cubicBezTo>
                  <a:pt x="508" y="69"/>
                  <a:pt x="505" y="53"/>
                  <a:pt x="514" y="51"/>
                </a:cubicBezTo>
                <a:cubicBezTo>
                  <a:pt x="525" y="48"/>
                  <a:pt x="564" y="93"/>
                  <a:pt x="567" y="96"/>
                </a:cubicBezTo>
                <a:cubicBezTo>
                  <a:pt x="572" y="109"/>
                  <a:pt x="584" y="159"/>
                  <a:pt x="603" y="131"/>
                </a:cubicBezTo>
                <a:cubicBezTo>
                  <a:pt x="620" y="106"/>
                  <a:pt x="611" y="72"/>
                  <a:pt x="620" y="43"/>
                </a:cubicBezTo>
                <a:cubicBezTo>
                  <a:pt x="629" y="46"/>
                  <a:pt x="639" y="46"/>
                  <a:pt x="647" y="51"/>
                </a:cubicBezTo>
                <a:cubicBezTo>
                  <a:pt x="666" y="61"/>
                  <a:pt x="680" y="80"/>
                  <a:pt x="700" y="87"/>
                </a:cubicBezTo>
                <a:cubicBezTo>
                  <a:pt x="738" y="100"/>
                  <a:pt x="769" y="118"/>
                  <a:pt x="807" y="131"/>
                </a:cubicBezTo>
                <a:cubicBezTo>
                  <a:pt x="838" y="152"/>
                  <a:pt x="844" y="149"/>
                  <a:pt x="815" y="149"/>
                </a:cubicBezTo>
              </a:path>
            </a:pathLst>
          </a:custGeom>
          <a:noFill/>
          <a:ln w="25400">
            <a:solidFill>
              <a:srgbClr val="002060"/>
            </a:solidFill>
            <a:round/>
            <a:headEnd/>
            <a:tailEnd/>
          </a:ln>
        </p:spPr>
        <p:txBody>
          <a:bodyPr lIns="82362" tIns="41181" rIns="82362" bIns="41181">
            <a:spAutoFit/>
          </a:bodyPr>
          <a:lstStyle/>
          <a:p>
            <a:endParaRPr lang="en-US" sz="1621"/>
          </a:p>
        </p:txBody>
      </p:sp>
      <p:sp>
        <p:nvSpPr>
          <p:cNvPr id="3" name="Rectangle 2">
            <a:extLst>
              <a:ext uri="{FF2B5EF4-FFF2-40B4-BE49-F238E27FC236}">
                <a16:creationId xmlns:a16="http://schemas.microsoft.com/office/drawing/2014/main" id="{BFC7FC7E-C73C-9C43-8F9C-AED9D3E8F551}"/>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480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1" y="340004"/>
            <a:ext cx="9144000" cy="943145"/>
          </a:xfrm>
          <a:effectLst>
            <a:outerShdw dist="35921" dir="2700000" algn="ctr" rotWithShape="0">
              <a:schemeClr val="bg2"/>
            </a:outerShdw>
          </a:effectLst>
        </p:spPr>
        <p:txBody>
          <a:bodyPr>
            <a:normAutofit fontScale="90000"/>
          </a:bodyPr>
          <a:lstStyle/>
          <a:p>
            <a:pPr>
              <a:defRPr/>
            </a:pPr>
            <a:r>
              <a:rPr lang="en-GB" dirty="0">
                <a:latin typeface="Helvetica" charset="0"/>
                <a:ea typeface="MS PGothic" pitchFamily="34" charset="-128"/>
              </a:rPr>
              <a:t>What grates on your last nerves</a:t>
            </a:r>
            <a:r>
              <a:rPr lang="en-GB" dirty="0">
                <a:solidFill>
                  <a:srgbClr val="B3C33C"/>
                </a:solidFill>
                <a:latin typeface="Helvetica" charset="0"/>
                <a:ea typeface="MS PGothic" pitchFamily="34" charset="-128"/>
              </a:rPr>
              <a:t>?</a:t>
            </a:r>
          </a:p>
        </p:txBody>
      </p:sp>
      <p:pic>
        <p:nvPicPr>
          <p:cNvPr id="7171" name="Picture 3" descr="Seven Habits"/>
          <p:cNvPicPr>
            <a:picLocks noChangeAspect="1" noChangeArrowheads="1"/>
          </p:cNvPicPr>
          <p:nvPr/>
        </p:nvPicPr>
        <p:blipFill>
          <a:blip r:embed="rId3" cstate="print"/>
          <a:srcRect/>
          <a:stretch>
            <a:fillRect/>
          </a:stretch>
        </p:blipFill>
        <p:spPr bwMode="auto">
          <a:xfrm>
            <a:off x="1963516" y="1506959"/>
            <a:ext cx="5166917" cy="4767922"/>
          </a:xfrm>
          <a:prstGeom prst="rect">
            <a:avLst/>
          </a:prstGeom>
          <a:ln>
            <a:noFill/>
          </a:ln>
          <a:effectLst>
            <a:softEdge rad="112500"/>
          </a:effectLst>
        </p:spPr>
      </p:pic>
      <p:sp>
        <p:nvSpPr>
          <p:cNvPr id="6" name="Rectangle 5">
            <a:extLst>
              <a:ext uri="{FF2B5EF4-FFF2-40B4-BE49-F238E27FC236}">
                <a16:creationId xmlns:a16="http://schemas.microsoft.com/office/drawing/2014/main" id="{7D75A906-386A-C642-85B6-C02638059122}"/>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ilet paper r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13" y="947512"/>
            <a:ext cx="7699371" cy="5021329"/>
          </a:xfrm>
          <a:prstGeom prst="rect">
            <a:avLst/>
          </a:prstGeom>
        </p:spPr>
      </p:pic>
    </p:spTree>
    <p:extLst>
      <p:ext uri="{BB962C8B-B14F-4D97-AF65-F5344CB8AC3E}">
        <p14:creationId xmlns:p14="http://schemas.microsoft.com/office/powerpoint/2010/main" val="1844267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indoor, cup, paper&#10;&#10;Description automatically generated">
            <a:extLst>
              <a:ext uri="{FF2B5EF4-FFF2-40B4-BE49-F238E27FC236}">
                <a16:creationId xmlns:a16="http://schemas.microsoft.com/office/drawing/2014/main" id="{7611908D-93F8-A542-9860-8B67416A1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515" y="-493024"/>
            <a:ext cx="6133481" cy="8177974"/>
          </a:xfrm>
          <a:prstGeom prst="rect">
            <a:avLst/>
          </a:prstGeom>
        </p:spPr>
      </p:pic>
    </p:spTree>
    <p:extLst>
      <p:ext uri="{BB962C8B-B14F-4D97-AF65-F5344CB8AC3E}">
        <p14:creationId xmlns:p14="http://schemas.microsoft.com/office/powerpoint/2010/main" val="142669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Text Box 4"/>
          <p:cNvSpPr txBox="1">
            <a:spLocks noChangeArrowheads="1"/>
          </p:cNvSpPr>
          <p:nvPr/>
        </p:nvSpPr>
        <p:spPr bwMode="auto">
          <a:xfrm>
            <a:off x="1" y="821230"/>
            <a:ext cx="9144000" cy="1201226"/>
          </a:xfrm>
          <a:prstGeom prst="rect">
            <a:avLst/>
          </a:prstGeom>
          <a:noFill/>
          <a:ln w="9525" algn="ctr">
            <a:noFill/>
            <a:miter lim="800000"/>
            <a:headEnd/>
            <a:tailEnd/>
          </a:ln>
          <a:effectLst/>
        </p:spPr>
        <p:txBody>
          <a:bodyPr>
            <a:spAutoFit/>
          </a:bodyPr>
          <a:lstStyle/>
          <a:p>
            <a:pPr algn="ctr">
              <a:spcBef>
                <a:spcPct val="50000"/>
              </a:spcBef>
              <a:defRPr/>
            </a:pPr>
            <a:r>
              <a:rPr lang="en-US" sz="3603" dirty="0">
                <a:latin typeface="Helvetica"/>
                <a:cs typeface="Helvetica"/>
              </a:rPr>
              <a:t>Person-centred planning is a set of </a:t>
            </a:r>
            <a:r>
              <a:rPr lang="en-US" sz="3603" dirty="0">
                <a:solidFill>
                  <a:srgbClr val="B3C33C"/>
                </a:solidFill>
                <a:latin typeface="Helvetica"/>
                <a:cs typeface="Helvetica"/>
              </a:rPr>
              <a:t>promises</a:t>
            </a:r>
          </a:p>
        </p:txBody>
      </p:sp>
      <p:sp>
        <p:nvSpPr>
          <p:cNvPr id="11" name="Content Placeholder 10"/>
          <p:cNvSpPr>
            <a:spLocks noGrp="1"/>
          </p:cNvSpPr>
          <p:nvPr>
            <p:ph idx="1"/>
          </p:nvPr>
        </p:nvSpPr>
        <p:spPr>
          <a:xfrm>
            <a:off x="1483004" y="2708950"/>
            <a:ext cx="6658502" cy="4101500"/>
          </a:xfrm>
        </p:spPr>
        <p:txBody>
          <a:bodyPr/>
          <a:lstStyle/>
          <a:p>
            <a:pPr>
              <a:buFontTx/>
              <a:buNone/>
              <a:defRPr/>
            </a:pPr>
            <a:r>
              <a:rPr lang="en-GB" sz="3243" dirty="0"/>
              <a:t>To</a:t>
            </a:r>
            <a:r>
              <a:rPr lang="en-GB" sz="3243" dirty="0">
                <a:solidFill>
                  <a:srgbClr val="B3C33C"/>
                </a:solidFill>
              </a:rPr>
              <a:t> listen</a:t>
            </a:r>
          </a:p>
          <a:p>
            <a:pPr>
              <a:buFontTx/>
              <a:buNone/>
              <a:defRPr/>
            </a:pPr>
            <a:r>
              <a:rPr lang="en-GB" sz="3243" dirty="0"/>
              <a:t>To</a:t>
            </a:r>
            <a:r>
              <a:rPr lang="en-GB" sz="3243" dirty="0">
                <a:solidFill>
                  <a:srgbClr val="B3C33C"/>
                </a:solidFill>
              </a:rPr>
              <a:t> act </a:t>
            </a:r>
            <a:r>
              <a:rPr lang="en-GB" sz="3243" dirty="0"/>
              <a:t>on what we hear</a:t>
            </a:r>
          </a:p>
          <a:p>
            <a:pPr>
              <a:buFontTx/>
              <a:buNone/>
              <a:defRPr/>
            </a:pPr>
            <a:r>
              <a:rPr lang="en-GB" sz="3243" dirty="0"/>
              <a:t>To be </a:t>
            </a:r>
            <a:r>
              <a:rPr lang="en-GB" sz="3243" dirty="0">
                <a:solidFill>
                  <a:srgbClr val="B3C33C"/>
                </a:solidFill>
              </a:rPr>
              <a:t>honest </a:t>
            </a:r>
          </a:p>
        </p:txBody>
      </p:sp>
      <p:sp>
        <p:nvSpPr>
          <p:cNvPr id="7" name="Rectangle 6">
            <a:extLst>
              <a:ext uri="{FF2B5EF4-FFF2-40B4-BE49-F238E27FC236}">
                <a16:creationId xmlns:a16="http://schemas.microsoft.com/office/drawing/2014/main" id="{751F40D0-FB08-2942-8E37-30A8A7B70813}"/>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754</Words>
  <Application>Microsoft Macintosh PowerPoint</Application>
  <PresentationFormat>On-screen Show (4:3)</PresentationFormat>
  <Paragraphs>145</Paragraphs>
  <Slides>30</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Claire Hand</vt:lpstr>
      <vt:lpstr>Helvetica</vt:lpstr>
      <vt:lpstr>Trebuchet MS</vt:lpstr>
      <vt:lpstr>Office Theme</vt:lpstr>
      <vt:lpstr>PowerPoint Presentation</vt:lpstr>
      <vt:lpstr>PowerPoint Presentation</vt:lpstr>
      <vt:lpstr>PowerPoint Presentation</vt:lpstr>
      <vt:lpstr>PowerPoint Presentation</vt:lpstr>
      <vt:lpstr> </vt:lpstr>
      <vt:lpstr>What grates on your last nerves?</vt:lpstr>
      <vt:lpstr>PowerPoint Presentation</vt:lpstr>
      <vt:lpstr>PowerPoint Presentation</vt:lpstr>
      <vt:lpstr>PowerPoint Presentation</vt:lpstr>
      <vt:lpstr>PowerPoint Presentation</vt:lpstr>
      <vt:lpstr>PowerPoint Presentation</vt:lpstr>
      <vt:lpstr>Importance Of Environments</vt:lpstr>
      <vt:lpstr>Introducing  the Core Concept: </vt:lpstr>
      <vt:lpstr>Important TO</vt:lpstr>
      <vt:lpstr>PowerPoint Presentation</vt:lpstr>
      <vt:lpstr>PowerPoint Presentation</vt:lpstr>
      <vt:lpstr>PowerPoint Presentation</vt:lpstr>
      <vt:lpstr>  ‘It’s awful when you are in bed &amp; you  don’t know what time it is.  The night seems to go on forever’</vt:lpstr>
      <vt:lpstr>Important FOR Part One</vt:lpstr>
      <vt:lpstr>PowerPoint Presentation</vt:lpstr>
      <vt:lpstr>PowerPoint Presentation</vt:lpstr>
      <vt:lpstr>PowerPoint Presentation</vt:lpstr>
      <vt:lpstr>PowerPoint Presentation</vt:lpstr>
      <vt:lpstr>Health and Safety can dictate life</vt:lpstr>
      <vt:lpstr>PowerPoint Presentation</vt:lpstr>
      <vt:lpstr>PowerPoint Presentation</vt:lpstr>
      <vt:lpstr>PowerPoint Presentation</vt:lpstr>
      <vt:lpstr>balance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 Swartz</dc:creator>
  <cp:lastModifiedBy>Barb Swartz</cp:lastModifiedBy>
  <cp:revision>1</cp:revision>
  <dcterms:created xsi:type="dcterms:W3CDTF">2022-09-06T17:46:34Z</dcterms:created>
  <dcterms:modified xsi:type="dcterms:W3CDTF">2022-09-06T17:47:34Z</dcterms:modified>
</cp:coreProperties>
</file>