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6"/>
  </p:notesMasterIdLst>
  <p:handoutMasterIdLst>
    <p:handoutMasterId r:id="rId27"/>
  </p:handoutMasterIdLst>
  <p:sldIdLst>
    <p:sldId id="256" r:id="rId2"/>
    <p:sldId id="770" r:id="rId3"/>
    <p:sldId id="867" r:id="rId4"/>
    <p:sldId id="788" r:id="rId5"/>
    <p:sldId id="881" r:id="rId6"/>
    <p:sldId id="891" r:id="rId7"/>
    <p:sldId id="890" r:id="rId8"/>
    <p:sldId id="880" r:id="rId9"/>
    <p:sldId id="922" r:id="rId10"/>
    <p:sldId id="888" r:id="rId11"/>
    <p:sldId id="806" r:id="rId12"/>
    <p:sldId id="725" r:id="rId13"/>
    <p:sldId id="913" r:id="rId14"/>
    <p:sldId id="914" r:id="rId15"/>
    <p:sldId id="915" r:id="rId16"/>
    <p:sldId id="916" r:id="rId17"/>
    <p:sldId id="920" r:id="rId18"/>
    <p:sldId id="921" r:id="rId19"/>
    <p:sldId id="919" r:id="rId20"/>
    <p:sldId id="655" r:id="rId21"/>
    <p:sldId id="408" r:id="rId22"/>
    <p:sldId id="787" r:id="rId23"/>
    <p:sldId id="702" r:id="rId24"/>
    <p:sldId id="743" r:id="rId25"/>
  </p:sldIdLst>
  <p:sldSz cx="10150475" cy="7589838"/>
  <p:notesSz cx="6858000" cy="9144000"/>
  <p:defaultTextStyle>
    <a:defPPr>
      <a:defRPr lang="en-US"/>
    </a:defPPr>
    <a:lvl1pPr algn="l" rtl="0" fontAlgn="base">
      <a:spcBef>
        <a:spcPct val="0"/>
      </a:spcBef>
      <a:spcAft>
        <a:spcPct val="0"/>
      </a:spcAft>
      <a:defRPr sz="2400" b="1" kern="1200">
        <a:solidFill>
          <a:schemeClr val="tx1"/>
        </a:solidFill>
        <a:latin typeface="Comic Sans MS" charset="0"/>
        <a:ea typeface="ＭＳ Ｐゴシック" charset="-128"/>
        <a:cs typeface="+mn-cs"/>
      </a:defRPr>
    </a:lvl1pPr>
    <a:lvl2pPr marL="457200" algn="l" rtl="0" fontAlgn="base">
      <a:spcBef>
        <a:spcPct val="0"/>
      </a:spcBef>
      <a:spcAft>
        <a:spcPct val="0"/>
      </a:spcAft>
      <a:defRPr sz="2400" b="1" kern="1200">
        <a:solidFill>
          <a:schemeClr val="tx1"/>
        </a:solidFill>
        <a:latin typeface="Comic Sans MS" charset="0"/>
        <a:ea typeface="ＭＳ Ｐゴシック" charset="-128"/>
        <a:cs typeface="+mn-cs"/>
      </a:defRPr>
    </a:lvl2pPr>
    <a:lvl3pPr marL="914400" algn="l" rtl="0" fontAlgn="base">
      <a:spcBef>
        <a:spcPct val="0"/>
      </a:spcBef>
      <a:spcAft>
        <a:spcPct val="0"/>
      </a:spcAft>
      <a:defRPr sz="2400" b="1" kern="1200">
        <a:solidFill>
          <a:schemeClr val="tx1"/>
        </a:solidFill>
        <a:latin typeface="Comic Sans MS" charset="0"/>
        <a:ea typeface="ＭＳ Ｐゴシック" charset="-128"/>
        <a:cs typeface="+mn-cs"/>
      </a:defRPr>
    </a:lvl3pPr>
    <a:lvl4pPr marL="1371600" algn="l" rtl="0" fontAlgn="base">
      <a:spcBef>
        <a:spcPct val="0"/>
      </a:spcBef>
      <a:spcAft>
        <a:spcPct val="0"/>
      </a:spcAft>
      <a:defRPr sz="2400" b="1" kern="1200">
        <a:solidFill>
          <a:schemeClr val="tx1"/>
        </a:solidFill>
        <a:latin typeface="Comic Sans MS" charset="0"/>
        <a:ea typeface="ＭＳ Ｐゴシック" charset="-128"/>
        <a:cs typeface="+mn-cs"/>
      </a:defRPr>
    </a:lvl4pPr>
    <a:lvl5pPr marL="1828800" algn="l" rtl="0" fontAlgn="base">
      <a:spcBef>
        <a:spcPct val="0"/>
      </a:spcBef>
      <a:spcAft>
        <a:spcPct val="0"/>
      </a:spcAft>
      <a:defRPr sz="2400" b="1" kern="1200">
        <a:solidFill>
          <a:schemeClr val="tx1"/>
        </a:solidFill>
        <a:latin typeface="Comic Sans MS" charset="0"/>
        <a:ea typeface="ＭＳ Ｐゴシック" charset="-128"/>
        <a:cs typeface="+mn-cs"/>
      </a:defRPr>
    </a:lvl5pPr>
    <a:lvl6pPr marL="2286000" algn="l" defTabSz="914400" rtl="0" eaLnBrk="1" latinLnBrk="0" hangingPunct="1">
      <a:defRPr sz="2400" b="1" kern="1200">
        <a:solidFill>
          <a:schemeClr val="tx1"/>
        </a:solidFill>
        <a:latin typeface="Comic Sans MS" charset="0"/>
        <a:ea typeface="ＭＳ Ｐゴシック" charset="-128"/>
        <a:cs typeface="+mn-cs"/>
      </a:defRPr>
    </a:lvl6pPr>
    <a:lvl7pPr marL="2743200" algn="l" defTabSz="914400" rtl="0" eaLnBrk="1" latinLnBrk="0" hangingPunct="1">
      <a:defRPr sz="2400" b="1" kern="1200">
        <a:solidFill>
          <a:schemeClr val="tx1"/>
        </a:solidFill>
        <a:latin typeface="Comic Sans MS" charset="0"/>
        <a:ea typeface="ＭＳ Ｐゴシック" charset="-128"/>
        <a:cs typeface="+mn-cs"/>
      </a:defRPr>
    </a:lvl7pPr>
    <a:lvl8pPr marL="3200400" algn="l" defTabSz="914400" rtl="0" eaLnBrk="1" latinLnBrk="0" hangingPunct="1">
      <a:defRPr sz="2400" b="1" kern="1200">
        <a:solidFill>
          <a:schemeClr val="tx1"/>
        </a:solidFill>
        <a:latin typeface="Comic Sans MS" charset="0"/>
        <a:ea typeface="ＭＳ Ｐゴシック" charset="-128"/>
        <a:cs typeface="+mn-cs"/>
      </a:defRPr>
    </a:lvl8pPr>
    <a:lvl9pPr marL="3657600" algn="l" defTabSz="914400" rtl="0" eaLnBrk="1" latinLnBrk="0" hangingPunct="1">
      <a:defRPr sz="2400" b="1" kern="1200">
        <a:solidFill>
          <a:schemeClr val="tx1"/>
        </a:solidFill>
        <a:latin typeface="Comic Sans MS" charset="0"/>
        <a:ea typeface="ＭＳ Ｐゴシック" charset="-128"/>
        <a:cs typeface="+mn-cs"/>
      </a:defRPr>
    </a:lvl9pPr>
  </p:defaultTextStyle>
  <p:extLst>
    <p:ext uri="{EFAFB233-063F-42B5-8137-9DF3F51BA10A}">
      <p15:sldGuideLst xmlns:p15="http://schemas.microsoft.com/office/powerpoint/2012/main">
        <p15:guide id="1" orient="horz" pos="2391">
          <p15:clr>
            <a:srgbClr val="A4A3A4"/>
          </p15:clr>
        </p15:guide>
        <p15:guide id="2" pos="3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2D568D"/>
    <a:srgbClr val="A24694"/>
    <a:srgbClr val="40A7B9"/>
    <a:srgbClr val="B3C33C"/>
    <a:srgbClr val="B2CB7F"/>
    <a:srgbClr val="9AC869"/>
    <a:srgbClr val="E5DFED"/>
    <a:srgbClr val="1F84CA"/>
    <a:srgbClr val="0C0D0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autoAdjust="0"/>
  </p:normalViewPr>
  <p:slideViewPr>
    <p:cSldViewPr>
      <p:cViewPr varScale="1">
        <p:scale>
          <a:sx n="109" d="100"/>
          <a:sy n="109" d="100"/>
        </p:scale>
        <p:origin x="912" y="200"/>
      </p:cViewPr>
      <p:guideLst>
        <p:guide orient="horz" pos="2391"/>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08"/>
    </p:cViewPr>
  </p:sorterViewPr>
  <p:notesViewPr>
    <p:cSldViewPr>
      <p:cViewPr>
        <p:scale>
          <a:sx n="100" d="100"/>
          <a:sy n="100" d="100"/>
        </p:scale>
        <p:origin x="296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32247-CA96-4413-B5A2-FCF7BDBD0BEC}" type="doc">
      <dgm:prSet loTypeId="urn:microsoft.com/office/officeart/2005/8/layout/cycle4" loCatId="cycle" qsTypeId="urn:microsoft.com/office/officeart/2005/8/quickstyle/3d2" qsCatId="3D" csTypeId="urn:microsoft.com/office/officeart/2005/8/colors/colorful3" csCatId="colorful" phldr="1"/>
      <dgm:spPr/>
      <dgm:t>
        <a:bodyPr/>
        <a:lstStyle/>
        <a:p>
          <a:endParaRPr lang="en-US"/>
        </a:p>
      </dgm:t>
    </dgm:pt>
    <dgm:pt modelId="{66B9055E-5355-4E3E-91E2-72FA7887952C}">
      <dgm:prSet phldrT="[Text]"/>
      <dgm:spPr>
        <a:solidFill>
          <a:srgbClr val="92D050"/>
        </a:solidFill>
      </dgm:spPr>
      <dgm:t>
        <a:bodyPr/>
        <a:lstStyle/>
        <a:p>
          <a:r>
            <a:rPr lang="en-US" b="1" dirty="0">
              <a:solidFill>
                <a:srgbClr val="080808"/>
              </a:solidFill>
            </a:rPr>
            <a:t>Toxic</a:t>
          </a:r>
        </a:p>
      </dgm:t>
    </dgm:pt>
    <dgm:pt modelId="{79D39E31-FD4D-42DA-9858-B4C5464C1E81}" type="parTrans" cxnId="{61DBE9FA-2D63-4106-9E1A-4C8C0CCEFF87}">
      <dgm:prSet/>
      <dgm:spPr/>
      <dgm:t>
        <a:bodyPr/>
        <a:lstStyle/>
        <a:p>
          <a:endParaRPr lang="en-US"/>
        </a:p>
      </dgm:t>
    </dgm:pt>
    <dgm:pt modelId="{96FC7D62-3455-4651-A01A-040D44E7345E}" type="sibTrans" cxnId="{61DBE9FA-2D63-4106-9E1A-4C8C0CCEFF87}">
      <dgm:prSet/>
      <dgm:spPr/>
      <dgm:t>
        <a:bodyPr/>
        <a:lstStyle/>
        <a:p>
          <a:endParaRPr lang="en-US"/>
        </a:p>
      </dgm:t>
    </dgm:pt>
    <dgm:pt modelId="{008C77C1-AFB2-4072-9A2F-BD75D287D88A}">
      <dgm:prSet phldrT="[Text]"/>
      <dgm:spPr>
        <a:ln>
          <a:solidFill>
            <a:srgbClr val="92D050"/>
          </a:solidFill>
        </a:ln>
      </dgm:spPr>
      <dgm:t>
        <a:bodyPr/>
        <a:lstStyle/>
        <a:p>
          <a:endParaRPr lang="en-US" dirty="0"/>
        </a:p>
      </dgm:t>
    </dgm:pt>
    <dgm:pt modelId="{ACEFFA55-A375-405E-A980-5A0E40ED4DA1}" type="parTrans" cxnId="{9D1BA640-A61C-46C4-A915-7FA1AE328934}">
      <dgm:prSet/>
      <dgm:spPr/>
      <dgm:t>
        <a:bodyPr/>
        <a:lstStyle/>
        <a:p>
          <a:endParaRPr lang="en-US"/>
        </a:p>
      </dgm:t>
    </dgm:pt>
    <dgm:pt modelId="{43405C58-4CD4-44C8-AE53-A87D7469F51D}" type="sibTrans" cxnId="{9D1BA640-A61C-46C4-A915-7FA1AE328934}">
      <dgm:prSet/>
      <dgm:spPr/>
      <dgm:t>
        <a:bodyPr/>
        <a:lstStyle/>
        <a:p>
          <a:endParaRPr lang="en-US"/>
        </a:p>
      </dgm:t>
    </dgm:pt>
    <dgm:pt modelId="{142575FA-0CC2-42D5-A16A-EFE521F484C4}">
      <dgm:prSet phldrT="[Text]"/>
      <dgm:spPr>
        <a:solidFill>
          <a:srgbClr val="00CC66"/>
        </a:solidFill>
      </dgm:spPr>
      <dgm:t>
        <a:bodyPr/>
        <a:lstStyle/>
        <a:p>
          <a:r>
            <a:rPr lang="en-US" b="1" dirty="0">
              <a:solidFill>
                <a:srgbClr val="080808"/>
              </a:solidFill>
            </a:rPr>
            <a:t>Tolerated</a:t>
          </a:r>
        </a:p>
      </dgm:t>
    </dgm:pt>
    <dgm:pt modelId="{458C6532-DFBE-4E81-86C4-88B50C7E5754}" type="parTrans" cxnId="{F5916DC6-08CE-46D9-976F-2ADD50DC9FEB}">
      <dgm:prSet/>
      <dgm:spPr/>
      <dgm:t>
        <a:bodyPr/>
        <a:lstStyle/>
        <a:p>
          <a:endParaRPr lang="en-US"/>
        </a:p>
      </dgm:t>
    </dgm:pt>
    <dgm:pt modelId="{6FB6E556-C5FA-402C-93C1-D5D4D0A97ACE}" type="sibTrans" cxnId="{F5916DC6-08CE-46D9-976F-2ADD50DC9FEB}">
      <dgm:prSet/>
      <dgm:spPr/>
      <dgm:t>
        <a:bodyPr/>
        <a:lstStyle/>
        <a:p>
          <a:endParaRPr lang="en-US"/>
        </a:p>
      </dgm:t>
    </dgm:pt>
    <dgm:pt modelId="{7C039839-1B0D-4006-9F89-B1236B90C719}">
      <dgm:prSet phldrT="[Text]"/>
      <dgm:spPr>
        <a:ln>
          <a:solidFill>
            <a:srgbClr val="00B050"/>
          </a:solidFill>
        </a:ln>
      </dgm:spPr>
      <dgm:t>
        <a:bodyPr/>
        <a:lstStyle/>
        <a:p>
          <a:endParaRPr lang="en-US" dirty="0"/>
        </a:p>
      </dgm:t>
    </dgm:pt>
    <dgm:pt modelId="{77303F40-26EA-4295-A267-A1C57BB37C83}" type="parTrans" cxnId="{7820ECD6-D074-40CA-8024-3A572D7986DE}">
      <dgm:prSet/>
      <dgm:spPr/>
      <dgm:t>
        <a:bodyPr/>
        <a:lstStyle/>
        <a:p>
          <a:endParaRPr lang="en-US"/>
        </a:p>
      </dgm:t>
    </dgm:pt>
    <dgm:pt modelId="{6467DA62-00F7-43DD-B144-26070634DF76}" type="sibTrans" cxnId="{7820ECD6-D074-40CA-8024-3A572D7986DE}">
      <dgm:prSet/>
      <dgm:spPr/>
      <dgm:t>
        <a:bodyPr/>
        <a:lstStyle/>
        <a:p>
          <a:endParaRPr lang="en-US"/>
        </a:p>
      </dgm:t>
    </dgm:pt>
    <dgm:pt modelId="{14D127E3-366A-4847-B108-554DB62FF2D2}">
      <dgm:prSet phldrT="[Text]"/>
      <dgm:spPr>
        <a:solidFill>
          <a:srgbClr val="00B0F0"/>
        </a:solidFill>
      </dgm:spPr>
      <dgm:t>
        <a:bodyPr/>
        <a:lstStyle/>
        <a:p>
          <a:r>
            <a:rPr lang="en-US" b="1" dirty="0">
              <a:solidFill>
                <a:srgbClr val="080808"/>
              </a:solidFill>
            </a:rPr>
            <a:t>Healing</a:t>
          </a:r>
        </a:p>
      </dgm:t>
    </dgm:pt>
    <dgm:pt modelId="{BADF9FC4-FA85-4E1C-BEE6-E9F01E24CD22}" type="parTrans" cxnId="{0696A25F-6212-4C44-9366-269E76CD3B31}">
      <dgm:prSet/>
      <dgm:spPr/>
      <dgm:t>
        <a:bodyPr/>
        <a:lstStyle/>
        <a:p>
          <a:endParaRPr lang="en-US"/>
        </a:p>
      </dgm:t>
    </dgm:pt>
    <dgm:pt modelId="{AB839C46-3F5D-466C-A283-DC65C065FF77}" type="sibTrans" cxnId="{0696A25F-6212-4C44-9366-269E76CD3B31}">
      <dgm:prSet/>
      <dgm:spPr/>
      <dgm:t>
        <a:bodyPr/>
        <a:lstStyle/>
        <a:p>
          <a:endParaRPr lang="en-US"/>
        </a:p>
      </dgm:t>
    </dgm:pt>
    <dgm:pt modelId="{92AA85E6-36AF-40DF-9443-7397123ECBB6}">
      <dgm:prSet phldrT="[Text]"/>
      <dgm:spPr>
        <a:ln>
          <a:solidFill>
            <a:srgbClr val="00B0F0"/>
          </a:solidFill>
        </a:ln>
      </dgm:spPr>
      <dgm:t>
        <a:bodyPr/>
        <a:lstStyle/>
        <a:p>
          <a:endParaRPr lang="en-US" dirty="0"/>
        </a:p>
      </dgm:t>
    </dgm:pt>
    <dgm:pt modelId="{5C6AC36C-E73C-4E45-BA84-5067AC69CB90}" type="parTrans" cxnId="{5ABB89BC-22E1-4760-81C4-F5071B9EFE6B}">
      <dgm:prSet/>
      <dgm:spPr/>
      <dgm:t>
        <a:bodyPr/>
        <a:lstStyle/>
        <a:p>
          <a:endParaRPr lang="en-US"/>
        </a:p>
      </dgm:t>
    </dgm:pt>
    <dgm:pt modelId="{C4439BA3-BF1A-40AC-812D-D8A060AE4506}" type="sibTrans" cxnId="{5ABB89BC-22E1-4760-81C4-F5071B9EFE6B}">
      <dgm:prSet/>
      <dgm:spPr/>
      <dgm:t>
        <a:bodyPr/>
        <a:lstStyle/>
        <a:p>
          <a:endParaRPr lang="en-US"/>
        </a:p>
      </dgm:t>
    </dgm:pt>
    <dgm:pt modelId="{7B3C4B87-E26C-420A-8B45-162BF57C82C2}">
      <dgm:prSet phldrT="[Text]"/>
      <dgm:spPr>
        <a:solidFill>
          <a:srgbClr val="7030A0"/>
        </a:solidFill>
      </dgm:spPr>
      <dgm:t>
        <a:bodyPr/>
        <a:lstStyle/>
        <a:p>
          <a:r>
            <a:rPr lang="en-US" b="1" dirty="0">
              <a:solidFill>
                <a:srgbClr val="080808"/>
              </a:solidFill>
            </a:rPr>
            <a:t>Supportive</a:t>
          </a:r>
        </a:p>
      </dgm:t>
    </dgm:pt>
    <dgm:pt modelId="{BE23A21E-FFF1-45DA-A5F5-13918FFB3257}" type="parTrans" cxnId="{2272BB86-E1DE-4E15-B91D-619FB25E8B5E}">
      <dgm:prSet/>
      <dgm:spPr/>
      <dgm:t>
        <a:bodyPr/>
        <a:lstStyle/>
        <a:p>
          <a:endParaRPr lang="en-US"/>
        </a:p>
      </dgm:t>
    </dgm:pt>
    <dgm:pt modelId="{BE33C040-3F3F-45CF-A7EB-06D9E2A96631}" type="sibTrans" cxnId="{2272BB86-E1DE-4E15-B91D-619FB25E8B5E}">
      <dgm:prSet/>
      <dgm:spPr/>
      <dgm:t>
        <a:bodyPr/>
        <a:lstStyle/>
        <a:p>
          <a:endParaRPr lang="en-US"/>
        </a:p>
      </dgm:t>
    </dgm:pt>
    <dgm:pt modelId="{F3620F92-A06C-4759-B718-1D0E5AA08F15}">
      <dgm:prSet phldrT="[Text]"/>
      <dgm:spPr>
        <a:ln>
          <a:solidFill>
            <a:srgbClr val="7030A0"/>
          </a:solidFill>
        </a:ln>
      </dgm:spPr>
      <dgm:t>
        <a:bodyPr/>
        <a:lstStyle/>
        <a:p>
          <a:endParaRPr lang="en-US" dirty="0"/>
        </a:p>
      </dgm:t>
    </dgm:pt>
    <dgm:pt modelId="{748E11ED-CF01-4B3D-8FA0-E174648410C4}" type="parTrans" cxnId="{E5706C5E-9834-4ABE-BC9F-E0CEF795A9CA}">
      <dgm:prSet/>
      <dgm:spPr/>
      <dgm:t>
        <a:bodyPr/>
        <a:lstStyle/>
        <a:p>
          <a:endParaRPr lang="en-US"/>
        </a:p>
      </dgm:t>
    </dgm:pt>
    <dgm:pt modelId="{9CE38F79-BBCC-4F4C-917D-AB5C8FE1120D}" type="sibTrans" cxnId="{E5706C5E-9834-4ABE-BC9F-E0CEF795A9CA}">
      <dgm:prSet/>
      <dgm:spPr/>
      <dgm:t>
        <a:bodyPr/>
        <a:lstStyle/>
        <a:p>
          <a:endParaRPr lang="en-US"/>
        </a:p>
      </dgm:t>
    </dgm:pt>
    <dgm:pt modelId="{D5CE55EB-D8E0-4EAB-9D6D-E6D097360087}" type="pres">
      <dgm:prSet presAssocID="{FA732247-CA96-4413-B5A2-FCF7BDBD0BEC}" presName="cycleMatrixDiagram" presStyleCnt="0">
        <dgm:presLayoutVars>
          <dgm:chMax val="1"/>
          <dgm:dir/>
          <dgm:animLvl val="lvl"/>
          <dgm:resizeHandles val="exact"/>
        </dgm:presLayoutVars>
      </dgm:prSet>
      <dgm:spPr/>
    </dgm:pt>
    <dgm:pt modelId="{5FBBFD8A-AAAC-4E8D-B739-B70A703E04BF}" type="pres">
      <dgm:prSet presAssocID="{FA732247-CA96-4413-B5A2-FCF7BDBD0BEC}" presName="children" presStyleCnt="0"/>
      <dgm:spPr/>
    </dgm:pt>
    <dgm:pt modelId="{FDBACF87-90DA-4753-8BFD-CFA5F0D91954}" type="pres">
      <dgm:prSet presAssocID="{FA732247-CA96-4413-B5A2-FCF7BDBD0BEC}" presName="child1group" presStyleCnt="0"/>
      <dgm:spPr/>
    </dgm:pt>
    <dgm:pt modelId="{101AD881-DE50-4CA8-9104-459586041535}" type="pres">
      <dgm:prSet presAssocID="{FA732247-CA96-4413-B5A2-FCF7BDBD0BEC}" presName="child1" presStyleLbl="bgAcc1" presStyleIdx="0" presStyleCnt="4" custScaleX="141646" custScaleY="137645" custLinFactNeighborX="-9774" custLinFactNeighborY="21831"/>
      <dgm:spPr/>
    </dgm:pt>
    <dgm:pt modelId="{702230D1-58E3-4D70-B71F-B53AB8B76EFA}" type="pres">
      <dgm:prSet presAssocID="{FA732247-CA96-4413-B5A2-FCF7BDBD0BEC}" presName="child1Text" presStyleLbl="bgAcc1" presStyleIdx="0" presStyleCnt="4">
        <dgm:presLayoutVars>
          <dgm:bulletEnabled val="1"/>
        </dgm:presLayoutVars>
      </dgm:prSet>
      <dgm:spPr/>
    </dgm:pt>
    <dgm:pt modelId="{11AAFC65-B29D-426C-B285-72CD5AD7E2C1}" type="pres">
      <dgm:prSet presAssocID="{FA732247-CA96-4413-B5A2-FCF7BDBD0BEC}" presName="child2group" presStyleCnt="0"/>
      <dgm:spPr/>
    </dgm:pt>
    <dgm:pt modelId="{C7C8D06C-8EBB-4508-8A8C-BE772E375866}" type="pres">
      <dgm:prSet presAssocID="{FA732247-CA96-4413-B5A2-FCF7BDBD0BEC}" presName="child2" presStyleLbl="bgAcc1" presStyleIdx="1" presStyleCnt="4" custScaleX="136433" custScaleY="143656" custLinFactNeighborX="11689" custLinFactNeighborY="19935"/>
      <dgm:spPr/>
    </dgm:pt>
    <dgm:pt modelId="{B27305A1-5CB9-4B08-9398-0799513592F9}" type="pres">
      <dgm:prSet presAssocID="{FA732247-CA96-4413-B5A2-FCF7BDBD0BEC}" presName="child2Text" presStyleLbl="bgAcc1" presStyleIdx="1" presStyleCnt="4">
        <dgm:presLayoutVars>
          <dgm:bulletEnabled val="1"/>
        </dgm:presLayoutVars>
      </dgm:prSet>
      <dgm:spPr/>
    </dgm:pt>
    <dgm:pt modelId="{43CB4144-C100-4BFD-B330-5BF48F69C9BA}" type="pres">
      <dgm:prSet presAssocID="{FA732247-CA96-4413-B5A2-FCF7BDBD0BEC}" presName="child3group" presStyleCnt="0"/>
      <dgm:spPr/>
    </dgm:pt>
    <dgm:pt modelId="{44DE9A91-4D76-4C05-8D78-76D49D8B7C4B}" type="pres">
      <dgm:prSet presAssocID="{FA732247-CA96-4413-B5A2-FCF7BDBD0BEC}" presName="child3" presStyleLbl="bgAcc1" presStyleIdx="2" presStyleCnt="4" custScaleX="127345" custScaleY="140516" custLinFactNeighborX="12895" custLinFactNeighborY="-29936"/>
      <dgm:spPr/>
    </dgm:pt>
    <dgm:pt modelId="{AF8A2744-ABB1-469A-969B-FA0D6E11511B}" type="pres">
      <dgm:prSet presAssocID="{FA732247-CA96-4413-B5A2-FCF7BDBD0BEC}" presName="child3Text" presStyleLbl="bgAcc1" presStyleIdx="2" presStyleCnt="4">
        <dgm:presLayoutVars>
          <dgm:bulletEnabled val="1"/>
        </dgm:presLayoutVars>
      </dgm:prSet>
      <dgm:spPr/>
    </dgm:pt>
    <dgm:pt modelId="{60461E85-7366-45B0-9AB7-C1DA0D9FAE76}" type="pres">
      <dgm:prSet presAssocID="{FA732247-CA96-4413-B5A2-FCF7BDBD0BEC}" presName="child4group" presStyleCnt="0"/>
      <dgm:spPr/>
    </dgm:pt>
    <dgm:pt modelId="{C9159D1F-36B1-45CC-A0D8-D3E2818A76D0}" type="pres">
      <dgm:prSet presAssocID="{FA732247-CA96-4413-B5A2-FCF7BDBD0BEC}" presName="child4" presStyleLbl="bgAcc1" presStyleIdx="3" presStyleCnt="4" custScaleX="141087" custScaleY="124589" custLinFactNeighborX="-6753" custLinFactNeighborY="-32387"/>
      <dgm:spPr/>
    </dgm:pt>
    <dgm:pt modelId="{8890CFD9-5FF9-4371-8448-3A6D8FD4186F}" type="pres">
      <dgm:prSet presAssocID="{FA732247-CA96-4413-B5A2-FCF7BDBD0BEC}" presName="child4Text" presStyleLbl="bgAcc1" presStyleIdx="3" presStyleCnt="4">
        <dgm:presLayoutVars>
          <dgm:bulletEnabled val="1"/>
        </dgm:presLayoutVars>
      </dgm:prSet>
      <dgm:spPr/>
    </dgm:pt>
    <dgm:pt modelId="{2421C4B1-6AEE-4CCF-958A-4981B736BE2F}" type="pres">
      <dgm:prSet presAssocID="{FA732247-CA96-4413-B5A2-FCF7BDBD0BEC}" presName="childPlaceholder" presStyleCnt="0"/>
      <dgm:spPr/>
    </dgm:pt>
    <dgm:pt modelId="{F8FA66DE-C82E-428B-9FA0-C468DB7C9670}" type="pres">
      <dgm:prSet presAssocID="{FA732247-CA96-4413-B5A2-FCF7BDBD0BEC}" presName="circle" presStyleCnt="0"/>
      <dgm:spPr/>
    </dgm:pt>
    <dgm:pt modelId="{268B7734-20D0-4136-9FB1-3FC417A90C64}" type="pres">
      <dgm:prSet presAssocID="{FA732247-CA96-4413-B5A2-FCF7BDBD0BEC}" presName="quadrant1" presStyleLbl="node1" presStyleIdx="0" presStyleCnt="4">
        <dgm:presLayoutVars>
          <dgm:chMax val="1"/>
          <dgm:bulletEnabled val="1"/>
        </dgm:presLayoutVars>
      </dgm:prSet>
      <dgm:spPr/>
    </dgm:pt>
    <dgm:pt modelId="{F5C8ED62-2484-4EAA-B819-3BA724DAA7BD}" type="pres">
      <dgm:prSet presAssocID="{FA732247-CA96-4413-B5A2-FCF7BDBD0BEC}" presName="quadrant2" presStyleLbl="node1" presStyleIdx="1" presStyleCnt="4">
        <dgm:presLayoutVars>
          <dgm:chMax val="1"/>
          <dgm:bulletEnabled val="1"/>
        </dgm:presLayoutVars>
      </dgm:prSet>
      <dgm:spPr/>
    </dgm:pt>
    <dgm:pt modelId="{9745A28F-C091-43D8-AD04-930AF5076082}" type="pres">
      <dgm:prSet presAssocID="{FA732247-CA96-4413-B5A2-FCF7BDBD0BEC}" presName="quadrant3" presStyleLbl="node1" presStyleIdx="2" presStyleCnt="4">
        <dgm:presLayoutVars>
          <dgm:chMax val="1"/>
          <dgm:bulletEnabled val="1"/>
        </dgm:presLayoutVars>
      </dgm:prSet>
      <dgm:spPr/>
    </dgm:pt>
    <dgm:pt modelId="{AE704AF3-2656-49BC-92C3-0E49CD2A10E7}" type="pres">
      <dgm:prSet presAssocID="{FA732247-CA96-4413-B5A2-FCF7BDBD0BEC}" presName="quadrant4" presStyleLbl="node1" presStyleIdx="3" presStyleCnt="4">
        <dgm:presLayoutVars>
          <dgm:chMax val="1"/>
          <dgm:bulletEnabled val="1"/>
        </dgm:presLayoutVars>
      </dgm:prSet>
      <dgm:spPr/>
    </dgm:pt>
    <dgm:pt modelId="{86B3376B-3C7C-401E-B82E-350B37F36B4C}" type="pres">
      <dgm:prSet presAssocID="{FA732247-CA96-4413-B5A2-FCF7BDBD0BEC}" presName="quadrantPlaceholder" presStyleCnt="0"/>
      <dgm:spPr/>
    </dgm:pt>
    <dgm:pt modelId="{AABC3429-B6EC-4896-A48B-38C0E222B647}" type="pres">
      <dgm:prSet presAssocID="{FA732247-CA96-4413-B5A2-FCF7BDBD0BEC}" presName="center1" presStyleLbl="fgShp" presStyleIdx="0" presStyleCnt="2" custFlipHor="1" custScaleX="38283" custScaleY="27576" custLinFactNeighborY="33019"/>
      <dgm:spPr/>
    </dgm:pt>
    <dgm:pt modelId="{6048E493-0154-4E92-9251-958F91866E9A}" type="pres">
      <dgm:prSet presAssocID="{FA732247-CA96-4413-B5A2-FCF7BDBD0BEC}" presName="center2" presStyleLbl="fgShp" presStyleIdx="1" presStyleCnt="2" custScaleY="126512" custLinFactNeighborX="2146" custLinFactNeighborY="-19877"/>
      <dgm:spPr>
        <a:prstGeom prst="quadArrow">
          <a:avLst/>
        </a:prstGeom>
      </dgm:spPr>
    </dgm:pt>
  </dgm:ptLst>
  <dgm:cxnLst>
    <dgm:cxn modelId="{C9185E05-BB0F-BE4D-8D7E-7074D51B3D2E}" type="presOf" srcId="{142575FA-0CC2-42D5-A16A-EFE521F484C4}" destId="{F5C8ED62-2484-4EAA-B819-3BA724DAA7BD}" srcOrd="0" destOrd="0" presId="urn:microsoft.com/office/officeart/2005/8/layout/cycle4"/>
    <dgm:cxn modelId="{CB3C2A39-CC58-E845-8F81-15D8067C0B97}" type="presOf" srcId="{F3620F92-A06C-4759-B718-1D0E5AA08F15}" destId="{8890CFD9-5FF9-4371-8448-3A6D8FD4186F}" srcOrd="1" destOrd="0" presId="urn:microsoft.com/office/officeart/2005/8/layout/cycle4"/>
    <dgm:cxn modelId="{9D1BA640-A61C-46C4-A915-7FA1AE328934}" srcId="{66B9055E-5355-4E3E-91E2-72FA7887952C}" destId="{008C77C1-AFB2-4072-9A2F-BD75D287D88A}" srcOrd="0" destOrd="0" parTransId="{ACEFFA55-A375-405E-A980-5A0E40ED4DA1}" sibTransId="{43405C58-4CD4-44C8-AE53-A87D7469F51D}"/>
    <dgm:cxn modelId="{63010241-9B43-8B47-B8B0-B87DEA4EFE2F}" type="presOf" srcId="{008C77C1-AFB2-4072-9A2F-BD75D287D88A}" destId="{101AD881-DE50-4CA8-9104-459586041535}" srcOrd="0" destOrd="0" presId="urn:microsoft.com/office/officeart/2005/8/layout/cycle4"/>
    <dgm:cxn modelId="{D1941D4D-4A3A-3346-9DF7-16982D0D88BA}" type="presOf" srcId="{14D127E3-366A-4847-B108-554DB62FF2D2}" destId="{9745A28F-C091-43D8-AD04-930AF5076082}" srcOrd="0" destOrd="0" presId="urn:microsoft.com/office/officeart/2005/8/layout/cycle4"/>
    <dgm:cxn modelId="{16C4C954-8BC9-144B-8839-AD8F0A8FBADF}" type="presOf" srcId="{7C039839-1B0D-4006-9F89-B1236B90C719}" destId="{B27305A1-5CB9-4B08-9398-0799513592F9}" srcOrd="1" destOrd="0" presId="urn:microsoft.com/office/officeart/2005/8/layout/cycle4"/>
    <dgm:cxn modelId="{8CE93357-0005-E64E-82B8-FF335A45B55F}" type="presOf" srcId="{92AA85E6-36AF-40DF-9443-7397123ECBB6}" destId="{44DE9A91-4D76-4C05-8D78-76D49D8B7C4B}" srcOrd="0" destOrd="0" presId="urn:microsoft.com/office/officeart/2005/8/layout/cycle4"/>
    <dgm:cxn modelId="{E5706C5E-9834-4ABE-BC9F-E0CEF795A9CA}" srcId="{7B3C4B87-E26C-420A-8B45-162BF57C82C2}" destId="{F3620F92-A06C-4759-B718-1D0E5AA08F15}" srcOrd="0" destOrd="0" parTransId="{748E11ED-CF01-4B3D-8FA0-E174648410C4}" sibTransId="{9CE38F79-BBCC-4F4C-917D-AB5C8FE1120D}"/>
    <dgm:cxn modelId="{0696A25F-6212-4C44-9366-269E76CD3B31}" srcId="{FA732247-CA96-4413-B5A2-FCF7BDBD0BEC}" destId="{14D127E3-366A-4847-B108-554DB62FF2D2}" srcOrd="2" destOrd="0" parTransId="{BADF9FC4-FA85-4E1C-BEE6-E9F01E24CD22}" sibTransId="{AB839C46-3F5D-466C-A283-DC65C065FF77}"/>
    <dgm:cxn modelId="{2272BB86-E1DE-4E15-B91D-619FB25E8B5E}" srcId="{FA732247-CA96-4413-B5A2-FCF7BDBD0BEC}" destId="{7B3C4B87-E26C-420A-8B45-162BF57C82C2}" srcOrd="3" destOrd="0" parTransId="{BE23A21E-FFF1-45DA-A5F5-13918FFB3257}" sibTransId="{BE33C040-3F3F-45CF-A7EB-06D9E2A96631}"/>
    <dgm:cxn modelId="{B869C99A-E8AB-FE4C-B325-123EFA5FFF15}" type="presOf" srcId="{7C039839-1B0D-4006-9F89-B1236B90C719}" destId="{C7C8D06C-8EBB-4508-8A8C-BE772E375866}" srcOrd="0" destOrd="0" presId="urn:microsoft.com/office/officeart/2005/8/layout/cycle4"/>
    <dgm:cxn modelId="{E3924AB9-CFF8-AB4B-A572-67861741EDEB}" type="presOf" srcId="{F3620F92-A06C-4759-B718-1D0E5AA08F15}" destId="{C9159D1F-36B1-45CC-A0D8-D3E2818A76D0}" srcOrd="0" destOrd="0" presId="urn:microsoft.com/office/officeart/2005/8/layout/cycle4"/>
    <dgm:cxn modelId="{8BF164B9-A460-1442-A797-2314810FDD44}" type="presOf" srcId="{FA732247-CA96-4413-B5A2-FCF7BDBD0BEC}" destId="{D5CE55EB-D8E0-4EAB-9D6D-E6D097360087}" srcOrd="0" destOrd="0" presId="urn:microsoft.com/office/officeart/2005/8/layout/cycle4"/>
    <dgm:cxn modelId="{5ABB89BC-22E1-4760-81C4-F5071B9EFE6B}" srcId="{14D127E3-366A-4847-B108-554DB62FF2D2}" destId="{92AA85E6-36AF-40DF-9443-7397123ECBB6}" srcOrd="0" destOrd="0" parTransId="{5C6AC36C-E73C-4E45-BA84-5067AC69CB90}" sibTransId="{C4439BA3-BF1A-40AC-812D-D8A060AE4506}"/>
    <dgm:cxn modelId="{F5916DC6-08CE-46D9-976F-2ADD50DC9FEB}" srcId="{FA732247-CA96-4413-B5A2-FCF7BDBD0BEC}" destId="{142575FA-0CC2-42D5-A16A-EFE521F484C4}" srcOrd="1" destOrd="0" parTransId="{458C6532-DFBE-4E81-86C4-88B50C7E5754}" sibTransId="{6FB6E556-C5FA-402C-93C1-D5D4D0A97ACE}"/>
    <dgm:cxn modelId="{F8FAAACE-52E8-924A-9B61-AA8C0E5DDB3A}" type="presOf" srcId="{008C77C1-AFB2-4072-9A2F-BD75D287D88A}" destId="{702230D1-58E3-4D70-B71F-B53AB8B76EFA}" srcOrd="1" destOrd="0" presId="urn:microsoft.com/office/officeart/2005/8/layout/cycle4"/>
    <dgm:cxn modelId="{7820ECD6-D074-40CA-8024-3A572D7986DE}" srcId="{142575FA-0CC2-42D5-A16A-EFE521F484C4}" destId="{7C039839-1B0D-4006-9F89-B1236B90C719}" srcOrd="0" destOrd="0" parTransId="{77303F40-26EA-4295-A267-A1C57BB37C83}" sibTransId="{6467DA62-00F7-43DD-B144-26070634DF76}"/>
    <dgm:cxn modelId="{593A01DD-1E8F-9643-9C2A-AA1218F62827}" type="presOf" srcId="{66B9055E-5355-4E3E-91E2-72FA7887952C}" destId="{268B7734-20D0-4136-9FB1-3FC417A90C64}" srcOrd="0" destOrd="0" presId="urn:microsoft.com/office/officeart/2005/8/layout/cycle4"/>
    <dgm:cxn modelId="{64790CDF-65F3-B744-B221-ACD2BD5C9FF3}" type="presOf" srcId="{7B3C4B87-E26C-420A-8B45-162BF57C82C2}" destId="{AE704AF3-2656-49BC-92C3-0E49CD2A10E7}" srcOrd="0" destOrd="0" presId="urn:microsoft.com/office/officeart/2005/8/layout/cycle4"/>
    <dgm:cxn modelId="{E2A605E6-F8A9-4B47-B3E0-5B9738C61BDA}" type="presOf" srcId="{92AA85E6-36AF-40DF-9443-7397123ECBB6}" destId="{AF8A2744-ABB1-469A-969B-FA0D6E11511B}" srcOrd="1" destOrd="0" presId="urn:microsoft.com/office/officeart/2005/8/layout/cycle4"/>
    <dgm:cxn modelId="{61DBE9FA-2D63-4106-9E1A-4C8C0CCEFF87}" srcId="{FA732247-CA96-4413-B5A2-FCF7BDBD0BEC}" destId="{66B9055E-5355-4E3E-91E2-72FA7887952C}" srcOrd="0" destOrd="0" parTransId="{79D39E31-FD4D-42DA-9858-B4C5464C1E81}" sibTransId="{96FC7D62-3455-4651-A01A-040D44E7345E}"/>
    <dgm:cxn modelId="{F8885F9B-D248-B24A-8185-526A284EE08D}" type="presParOf" srcId="{D5CE55EB-D8E0-4EAB-9D6D-E6D097360087}" destId="{5FBBFD8A-AAAC-4E8D-B739-B70A703E04BF}" srcOrd="0" destOrd="0" presId="urn:microsoft.com/office/officeart/2005/8/layout/cycle4"/>
    <dgm:cxn modelId="{AA070FEF-C785-B34B-9192-D42E6501DACF}" type="presParOf" srcId="{5FBBFD8A-AAAC-4E8D-B739-B70A703E04BF}" destId="{FDBACF87-90DA-4753-8BFD-CFA5F0D91954}" srcOrd="0" destOrd="0" presId="urn:microsoft.com/office/officeart/2005/8/layout/cycle4"/>
    <dgm:cxn modelId="{0287380D-9B94-6B46-967E-97E66D47761E}" type="presParOf" srcId="{FDBACF87-90DA-4753-8BFD-CFA5F0D91954}" destId="{101AD881-DE50-4CA8-9104-459586041535}" srcOrd="0" destOrd="0" presId="urn:microsoft.com/office/officeart/2005/8/layout/cycle4"/>
    <dgm:cxn modelId="{0E92DDC5-D890-284D-BB69-567A0465612B}" type="presParOf" srcId="{FDBACF87-90DA-4753-8BFD-CFA5F0D91954}" destId="{702230D1-58E3-4D70-B71F-B53AB8B76EFA}" srcOrd="1" destOrd="0" presId="urn:microsoft.com/office/officeart/2005/8/layout/cycle4"/>
    <dgm:cxn modelId="{96E56B9E-A9BA-7544-8D7F-03C17840C205}" type="presParOf" srcId="{5FBBFD8A-AAAC-4E8D-B739-B70A703E04BF}" destId="{11AAFC65-B29D-426C-B285-72CD5AD7E2C1}" srcOrd="1" destOrd="0" presId="urn:microsoft.com/office/officeart/2005/8/layout/cycle4"/>
    <dgm:cxn modelId="{332EEF96-2E2E-C54A-BF08-410F18E7789D}" type="presParOf" srcId="{11AAFC65-B29D-426C-B285-72CD5AD7E2C1}" destId="{C7C8D06C-8EBB-4508-8A8C-BE772E375866}" srcOrd="0" destOrd="0" presId="urn:microsoft.com/office/officeart/2005/8/layout/cycle4"/>
    <dgm:cxn modelId="{BCE04A6A-7C6A-7C49-BBA2-BED70293F9B9}" type="presParOf" srcId="{11AAFC65-B29D-426C-B285-72CD5AD7E2C1}" destId="{B27305A1-5CB9-4B08-9398-0799513592F9}" srcOrd="1" destOrd="0" presId="urn:microsoft.com/office/officeart/2005/8/layout/cycle4"/>
    <dgm:cxn modelId="{A8817C84-4B46-E44D-BA01-7A72B134D811}" type="presParOf" srcId="{5FBBFD8A-AAAC-4E8D-B739-B70A703E04BF}" destId="{43CB4144-C100-4BFD-B330-5BF48F69C9BA}" srcOrd="2" destOrd="0" presId="urn:microsoft.com/office/officeart/2005/8/layout/cycle4"/>
    <dgm:cxn modelId="{A32EF728-648F-D245-9631-41C3EDCB902B}" type="presParOf" srcId="{43CB4144-C100-4BFD-B330-5BF48F69C9BA}" destId="{44DE9A91-4D76-4C05-8D78-76D49D8B7C4B}" srcOrd="0" destOrd="0" presId="urn:microsoft.com/office/officeart/2005/8/layout/cycle4"/>
    <dgm:cxn modelId="{03596A59-70D6-CE49-A8CE-44877864DC20}" type="presParOf" srcId="{43CB4144-C100-4BFD-B330-5BF48F69C9BA}" destId="{AF8A2744-ABB1-469A-969B-FA0D6E11511B}" srcOrd="1" destOrd="0" presId="urn:microsoft.com/office/officeart/2005/8/layout/cycle4"/>
    <dgm:cxn modelId="{6889D8C3-623B-544A-85EE-CC8552217D99}" type="presParOf" srcId="{5FBBFD8A-AAAC-4E8D-B739-B70A703E04BF}" destId="{60461E85-7366-45B0-9AB7-C1DA0D9FAE76}" srcOrd="3" destOrd="0" presId="urn:microsoft.com/office/officeart/2005/8/layout/cycle4"/>
    <dgm:cxn modelId="{449B941F-76E2-6047-B8FA-263BBCC69C44}" type="presParOf" srcId="{60461E85-7366-45B0-9AB7-C1DA0D9FAE76}" destId="{C9159D1F-36B1-45CC-A0D8-D3E2818A76D0}" srcOrd="0" destOrd="0" presId="urn:microsoft.com/office/officeart/2005/8/layout/cycle4"/>
    <dgm:cxn modelId="{004BACDD-302F-5C47-A0B6-25AE0DCF4F91}" type="presParOf" srcId="{60461E85-7366-45B0-9AB7-C1DA0D9FAE76}" destId="{8890CFD9-5FF9-4371-8448-3A6D8FD4186F}" srcOrd="1" destOrd="0" presId="urn:microsoft.com/office/officeart/2005/8/layout/cycle4"/>
    <dgm:cxn modelId="{00C21F7E-92D8-6044-AE67-0055A9AC39AB}" type="presParOf" srcId="{5FBBFD8A-AAAC-4E8D-B739-B70A703E04BF}" destId="{2421C4B1-6AEE-4CCF-958A-4981B736BE2F}" srcOrd="4" destOrd="0" presId="urn:microsoft.com/office/officeart/2005/8/layout/cycle4"/>
    <dgm:cxn modelId="{5F969383-6350-CE43-96D6-2DCF5916620E}" type="presParOf" srcId="{D5CE55EB-D8E0-4EAB-9D6D-E6D097360087}" destId="{F8FA66DE-C82E-428B-9FA0-C468DB7C9670}" srcOrd="1" destOrd="0" presId="urn:microsoft.com/office/officeart/2005/8/layout/cycle4"/>
    <dgm:cxn modelId="{DAA8498B-ADD2-9B42-A45D-0A3629CC138C}" type="presParOf" srcId="{F8FA66DE-C82E-428B-9FA0-C468DB7C9670}" destId="{268B7734-20D0-4136-9FB1-3FC417A90C64}" srcOrd="0" destOrd="0" presId="urn:microsoft.com/office/officeart/2005/8/layout/cycle4"/>
    <dgm:cxn modelId="{0C61E210-B818-5948-854C-BFD15D57AC9D}" type="presParOf" srcId="{F8FA66DE-C82E-428B-9FA0-C468DB7C9670}" destId="{F5C8ED62-2484-4EAA-B819-3BA724DAA7BD}" srcOrd="1" destOrd="0" presId="urn:microsoft.com/office/officeart/2005/8/layout/cycle4"/>
    <dgm:cxn modelId="{B99143B8-EFD3-1D4A-A979-F591EEBCD90C}" type="presParOf" srcId="{F8FA66DE-C82E-428B-9FA0-C468DB7C9670}" destId="{9745A28F-C091-43D8-AD04-930AF5076082}" srcOrd="2" destOrd="0" presId="urn:microsoft.com/office/officeart/2005/8/layout/cycle4"/>
    <dgm:cxn modelId="{C5495863-7A67-CF4A-B2E6-C693904CD15B}" type="presParOf" srcId="{F8FA66DE-C82E-428B-9FA0-C468DB7C9670}" destId="{AE704AF3-2656-49BC-92C3-0E49CD2A10E7}" srcOrd="3" destOrd="0" presId="urn:microsoft.com/office/officeart/2005/8/layout/cycle4"/>
    <dgm:cxn modelId="{35F84B86-C496-D246-96C6-619E585C240C}" type="presParOf" srcId="{F8FA66DE-C82E-428B-9FA0-C468DB7C9670}" destId="{86B3376B-3C7C-401E-B82E-350B37F36B4C}" srcOrd="4" destOrd="0" presId="urn:microsoft.com/office/officeart/2005/8/layout/cycle4"/>
    <dgm:cxn modelId="{E277A5BB-188C-184C-9F21-3152D881A7D5}" type="presParOf" srcId="{D5CE55EB-D8E0-4EAB-9D6D-E6D097360087}" destId="{AABC3429-B6EC-4896-A48B-38C0E222B647}" srcOrd="2" destOrd="0" presId="urn:microsoft.com/office/officeart/2005/8/layout/cycle4"/>
    <dgm:cxn modelId="{E343A46F-5DF6-C542-993D-0DE9B36B4453}" type="presParOf" srcId="{D5CE55EB-D8E0-4EAB-9D6D-E6D097360087}" destId="{6048E493-0154-4E92-9251-958F91866E9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E9A91-4D76-4C05-8D78-76D49D8B7C4B}">
      <dsp:nvSpPr>
        <dsp:cNvPr id="0" name=""/>
        <dsp:cNvSpPr/>
      </dsp:nvSpPr>
      <dsp:spPr>
        <a:xfrm>
          <a:off x="5572089" y="3080507"/>
          <a:ext cx="3704309" cy="2647733"/>
        </a:xfrm>
        <a:prstGeom prst="roundRect">
          <a:avLst>
            <a:gd name="adj" fmla="val 10000"/>
          </a:avLst>
        </a:prstGeom>
        <a:solidFill>
          <a:schemeClr val="lt1">
            <a:alpha val="90000"/>
            <a:hueOff val="0"/>
            <a:satOff val="0"/>
            <a:lumOff val="0"/>
            <a:alphaOff val="0"/>
          </a:schemeClr>
        </a:solidFill>
        <a:ln w="6350" cap="flat" cmpd="sng" algn="ctr">
          <a:solidFill>
            <a:srgbClr val="00B0F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6741544" y="3800603"/>
        <a:ext cx="2476692" cy="1869475"/>
      </dsp:txXfrm>
    </dsp:sp>
    <dsp:sp modelId="{C9159D1F-36B1-45CC-A0D8-D3E2818A76D0}">
      <dsp:nvSpPr>
        <dsp:cNvPr id="0" name=""/>
        <dsp:cNvSpPr/>
      </dsp:nvSpPr>
      <dsp:spPr>
        <a:xfrm>
          <a:off x="54621" y="3184379"/>
          <a:ext cx="4104047" cy="2347621"/>
        </a:xfrm>
        <a:prstGeom prst="roundRect">
          <a:avLst>
            <a:gd name="adj" fmla="val 10000"/>
          </a:avLst>
        </a:prstGeom>
        <a:solidFill>
          <a:schemeClr val="lt1">
            <a:alpha val="90000"/>
            <a:hueOff val="0"/>
            <a:satOff val="0"/>
            <a:lumOff val="0"/>
            <a:alphaOff val="0"/>
          </a:schemeClr>
        </a:soli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106191" y="3822855"/>
        <a:ext cx="2769693" cy="1657576"/>
      </dsp:txXfrm>
    </dsp:sp>
    <dsp:sp modelId="{C7C8D06C-8EBB-4508-8A8C-BE772E375866}">
      <dsp:nvSpPr>
        <dsp:cNvPr id="0" name=""/>
        <dsp:cNvSpPr/>
      </dsp:nvSpPr>
      <dsp:spPr>
        <a:xfrm>
          <a:off x="5307737" y="-13482"/>
          <a:ext cx="3968668" cy="2706899"/>
        </a:xfrm>
        <a:prstGeom prst="roundRect">
          <a:avLst>
            <a:gd name="adj" fmla="val 10000"/>
          </a:avLst>
        </a:prstGeom>
        <a:solidFill>
          <a:schemeClr val="lt1">
            <a:alpha val="90000"/>
            <a:hueOff val="0"/>
            <a:satOff val="0"/>
            <a:lumOff val="0"/>
            <a:alphaOff val="0"/>
          </a:schemeClr>
        </a:solidFill>
        <a:ln w="6350" cap="flat" cmpd="sng" algn="ctr">
          <a:solidFill>
            <a:srgbClr val="00B05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6557800" y="45980"/>
        <a:ext cx="2659143" cy="1911250"/>
      </dsp:txXfrm>
    </dsp:sp>
    <dsp:sp modelId="{101AD881-DE50-4CA8-9104-459586041535}">
      <dsp:nvSpPr>
        <dsp:cNvPr id="0" name=""/>
        <dsp:cNvSpPr/>
      </dsp:nvSpPr>
      <dsp:spPr>
        <a:xfrm>
          <a:off x="0" y="78876"/>
          <a:ext cx="4120308" cy="2593634"/>
        </a:xfrm>
        <a:prstGeom prst="roundRect">
          <a:avLst>
            <a:gd name="adj" fmla="val 10000"/>
          </a:avLst>
        </a:prstGeom>
        <a:solidFill>
          <a:schemeClr val="lt1">
            <a:alpha val="90000"/>
            <a:hueOff val="0"/>
            <a:satOff val="0"/>
            <a:lumOff val="0"/>
            <a:alphaOff val="0"/>
          </a:schemeClr>
        </a:solidFill>
        <a:ln w="6350" cap="flat" cmpd="sng" algn="ctr">
          <a:solidFill>
            <a:srgbClr val="92D05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56974" y="135850"/>
        <a:ext cx="2770267" cy="1831278"/>
      </dsp:txXfrm>
    </dsp:sp>
    <dsp:sp modelId="{268B7734-20D0-4136-9FB1-3FC417A90C64}">
      <dsp:nvSpPr>
        <dsp:cNvPr id="0" name=""/>
        <dsp:cNvSpPr/>
      </dsp:nvSpPr>
      <dsp:spPr>
        <a:xfrm>
          <a:off x="2029635" y="343035"/>
          <a:ext cx="2549683" cy="2549683"/>
        </a:xfrm>
        <a:prstGeom prst="pieWedge">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80808"/>
              </a:solidFill>
            </a:rPr>
            <a:t>Toxic</a:t>
          </a:r>
        </a:p>
      </dsp:txBody>
      <dsp:txXfrm>
        <a:off x="2776420" y="1089820"/>
        <a:ext cx="1802898" cy="1802898"/>
      </dsp:txXfrm>
    </dsp:sp>
    <dsp:sp modelId="{F5C8ED62-2484-4EAA-B819-3BA724DAA7BD}">
      <dsp:nvSpPr>
        <dsp:cNvPr id="0" name=""/>
        <dsp:cNvSpPr/>
      </dsp:nvSpPr>
      <dsp:spPr>
        <a:xfrm rot="5400000">
          <a:off x="4697087" y="343035"/>
          <a:ext cx="2549683" cy="2549683"/>
        </a:xfrm>
        <a:prstGeom prst="pieWedge">
          <a:avLst/>
        </a:prstGeom>
        <a:solidFill>
          <a:srgbClr val="00CC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80808"/>
              </a:solidFill>
            </a:rPr>
            <a:t>Tolerated</a:t>
          </a:r>
        </a:p>
      </dsp:txBody>
      <dsp:txXfrm rot="-5400000">
        <a:off x="4697087" y="1089820"/>
        <a:ext cx="1802898" cy="1802898"/>
      </dsp:txXfrm>
    </dsp:sp>
    <dsp:sp modelId="{9745A28F-C091-43D8-AD04-930AF5076082}">
      <dsp:nvSpPr>
        <dsp:cNvPr id="0" name=""/>
        <dsp:cNvSpPr/>
      </dsp:nvSpPr>
      <dsp:spPr>
        <a:xfrm rot="10800000">
          <a:off x="4697087" y="3010487"/>
          <a:ext cx="2549683" cy="2549683"/>
        </a:xfrm>
        <a:prstGeom prst="pieWedge">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80808"/>
              </a:solidFill>
            </a:rPr>
            <a:t>Healing</a:t>
          </a:r>
        </a:p>
      </dsp:txBody>
      <dsp:txXfrm rot="10800000">
        <a:off x="4697087" y="3010487"/>
        <a:ext cx="1802898" cy="1802898"/>
      </dsp:txXfrm>
    </dsp:sp>
    <dsp:sp modelId="{AE704AF3-2656-49BC-92C3-0E49CD2A10E7}">
      <dsp:nvSpPr>
        <dsp:cNvPr id="0" name=""/>
        <dsp:cNvSpPr/>
      </dsp:nvSpPr>
      <dsp:spPr>
        <a:xfrm rot="16200000">
          <a:off x="2029635" y="3010487"/>
          <a:ext cx="2549683" cy="2549683"/>
        </a:xfrm>
        <a:prstGeom prst="pieWedge">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80808"/>
              </a:solidFill>
            </a:rPr>
            <a:t>Supportive</a:t>
          </a:r>
        </a:p>
      </dsp:txBody>
      <dsp:txXfrm rot="5400000">
        <a:off x="2776420" y="3010487"/>
        <a:ext cx="1802898" cy="1802898"/>
      </dsp:txXfrm>
    </dsp:sp>
    <dsp:sp modelId="{AABC3429-B6EC-4896-A48B-38C0E222B647}">
      <dsp:nvSpPr>
        <dsp:cNvPr id="0" name=""/>
        <dsp:cNvSpPr/>
      </dsp:nvSpPr>
      <dsp:spPr>
        <a:xfrm flipH="1">
          <a:off x="4469696" y="2951605"/>
          <a:ext cx="337012" cy="211092"/>
        </a:xfrm>
        <a:prstGeom prst="circularArrow">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48E493-0154-4E92-9251-958F91866E9A}">
      <dsp:nvSpPr>
        <dsp:cNvPr id="0" name=""/>
        <dsp:cNvSpPr/>
      </dsp:nvSpPr>
      <dsp:spPr>
        <a:xfrm rot="10800000">
          <a:off x="4216935" y="2462435"/>
          <a:ext cx="880318" cy="968441"/>
        </a:xfrm>
        <a:prstGeom prst="quadArrow">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MS PGothic" pitchFamily="34" charset="-128"/>
              </a:defRPr>
            </a:lvl1pPr>
          </a:lstStyle>
          <a:p>
            <a:pPr>
              <a:defRPr/>
            </a:pPr>
            <a:fld id="{54D2A6A8-76FB-42B0-9367-1D2CB6D34C26}" type="slidenum">
              <a:rPr lang="en-US"/>
              <a:pPr>
                <a:defRPr/>
              </a:pPr>
              <a:t>‹#›</a:t>
            </a:fld>
            <a:endParaRPr lang="en-US"/>
          </a:p>
        </p:txBody>
      </p:sp>
    </p:spTree>
    <p:extLst>
      <p:ext uri="{BB962C8B-B14F-4D97-AF65-F5344CB8AC3E}">
        <p14:creationId xmlns:p14="http://schemas.microsoft.com/office/powerpoint/2010/main" val="308691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3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85800" y="4343400"/>
            <a:ext cx="5486400" cy="41148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3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3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MS PGothic" pitchFamily="34" charset="-128"/>
              </a:defRPr>
            </a:lvl1pPr>
          </a:lstStyle>
          <a:p>
            <a:pPr>
              <a:defRPr/>
            </a:pPr>
            <a:fld id="{ABA769A3-F11C-4895-9CD2-173AA5928A93}" type="slidenum">
              <a:rPr lang="en-US"/>
              <a:pPr>
                <a:defRPr/>
              </a:pPr>
              <a:t>‹#›</a:t>
            </a:fld>
            <a:endParaRPr lang="en-US"/>
          </a:p>
        </p:txBody>
      </p:sp>
    </p:spTree>
    <p:extLst>
      <p:ext uri="{BB962C8B-B14F-4D97-AF65-F5344CB8AC3E}">
        <p14:creationId xmlns:p14="http://schemas.microsoft.com/office/powerpoint/2010/main" val="393431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ＭＳ Ｐゴシック" charset="-128"/>
        <a:cs typeface="MS PGothic" pitchFamily="34" charset="-128"/>
      </a:defRPr>
    </a:lvl1pPr>
    <a:lvl2pPr marL="457200" algn="l" rtl="0" eaLnBrk="0" fontAlgn="base" hangingPunct="0">
      <a:spcBef>
        <a:spcPct val="30000"/>
      </a:spcBef>
      <a:spcAft>
        <a:spcPct val="0"/>
      </a:spcAft>
      <a:defRPr sz="13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BA769A3-F11C-4895-9CD2-173AA5928A93}" type="slidenum">
              <a:rPr lang="en-US" smtClean="0"/>
              <a:pPr>
                <a:defRPr/>
              </a:pPr>
              <a:t>2</a:t>
            </a:fld>
            <a:endParaRPr lang="en-US"/>
          </a:p>
        </p:txBody>
      </p:sp>
    </p:spTree>
    <p:extLst>
      <p:ext uri="{BB962C8B-B14F-4D97-AF65-F5344CB8AC3E}">
        <p14:creationId xmlns:p14="http://schemas.microsoft.com/office/powerpoint/2010/main" val="142589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itchFamily="34" charset="0"/>
            </a:endParaRPr>
          </a:p>
        </p:txBody>
      </p:sp>
      <p:sp>
        <p:nvSpPr>
          <p:cNvPr id="4" name="Slide Number Placeholder 3"/>
          <p:cNvSpPr>
            <a:spLocks noGrp="1"/>
          </p:cNvSpPr>
          <p:nvPr>
            <p:ph type="sldNum" sz="quarter" idx="10"/>
          </p:nvPr>
        </p:nvSpPr>
        <p:spPr/>
        <p:txBody>
          <a:bodyPr/>
          <a:lstStyle/>
          <a:p>
            <a:fld id="{8EF889DF-D933-4804-A051-1A2B411FB7FF}" type="slidenum">
              <a:rPr lang="en-US" smtClean="0"/>
              <a:t>22</a:t>
            </a:fld>
            <a:endParaRPr lang="en-US"/>
          </a:p>
        </p:txBody>
      </p:sp>
    </p:spTree>
    <p:extLst>
      <p:ext uri="{BB962C8B-B14F-4D97-AF65-F5344CB8AC3E}">
        <p14:creationId xmlns:p14="http://schemas.microsoft.com/office/powerpoint/2010/main" val="301103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280E53A-9DD7-41FC-A50D-B266C4074F8C}" type="slidenum">
              <a:rPr lang="en-US" smtClean="0">
                <a:ea typeface="ＭＳ Ｐゴシック" charset="-128"/>
              </a:rPr>
              <a:pPr/>
              <a:t>24</a:t>
            </a:fld>
            <a:endParaRPr lang="en-US">
              <a:ea typeface="ＭＳ Ｐゴシック"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p:spPr>
        <p:txBody>
          <a:bodyPr/>
          <a:lstStyle/>
          <a:p>
            <a:pPr eaLnBrk="1" hangingPunct="1"/>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BA769A3-F11C-4895-9CD2-173AA5928A93}" type="slidenum">
              <a:rPr lang="en-US" smtClean="0"/>
              <a:pPr>
                <a:defRPr/>
              </a:pPr>
              <a:t>3</a:t>
            </a:fld>
            <a:endParaRPr lang="en-US"/>
          </a:p>
        </p:txBody>
      </p:sp>
    </p:spTree>
    <p:extLst>
      <p:ext uri="{BB962C8B-B14F-4D97-AF65-F5344CB8AC3E}">
        <p14:creationId xmlns:p14="http://schemas.microsoft.com/office/powerpoint/2010/main" val="318007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6CCCF568-3172-4302-A89B-05AE852E20F6}" type="slidenum">
              <a:rPr lang="en-US" smtClean="0">
                <a:latin typeface="Arial" charset="0"/>
              </a:rPr>
              <a:pPr>
                <a:defRPr/>
              </a:pPr>
              <a:t>4</a:t>
            </a:fld>
            <a:endParaRPr lang="en-US" dirty="0">
              <a:latin typeface="Arial" charset="0"/>
            </a:endParaRPr>
          </a:p>
        </p:txBody>
      </p:sp>
      <p:sp>
        <p:nvSpPr>
          <p:cNvPr id="11981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a:fld id="{673FC476-9853-4415-8990-FD7BE5C86FB3}" type="slidenum">
              <a:rPr lang="en-US" sz="1300" b="0">
                <a:latin typeface="Arial" pitchFamily="34" charset="0"/>
              </a:rPr>
              <a:pPr algn="r"/>
              <a:t>4</a:t>
            </a:fld>
            <a:endParaRPr lang="en-US" sz="1300" b="0" dirty="0">
              <a:latin typeface="Arial" pitchFamily="34" charset="0"/>
            </a:endParaRPr>
          </a:p>
        </p:txBody>
      </p:sp>
      <p:sp>
        <p:nvSpPr>
          <p:cNvPr id="119812" name="Rectangle 2"/>
          <p:cNvSpPr>
            <a:spLocks noGrp="1" noRot="1" noChangeAspect="1" noChangeArrowheads="1" noTextEdit="1"/>
          </p:cNvSpPr>
          <p:nvPr>
            <p:ph type="sldImg"/>
          </p:nvPr>
        </p:nvSpPr>
        <p:spPr>
          <a:xfrm>
            <a:off x="300038" y="228600"/>
            <a:ext cx="3159125" cy="2362200"/>
          </a:xfrm>
          <a:ln/>
        </p:spPr>
      </p:sp>
      <p:sp>
        <p:nvSpPr>
          <p:cNvPr id="119813" name="Rectangle 3"/>
          <p:cNvSpPr>
            <a:spLocks noGrp="1" noChangeArrowheads="1"/>
          </p:cNvSpPr>
          <p:nvPr>
            <p:ph type="body" idx="1"/>
          </p:nvPr>
        </p:nvSpPr>
        <p:spPr>
          <a:xfrm>
            <a:off x="457200" y="2743200"/>
            <a:ext cx="5562600" cy="5791200"/>
          </a:xfrm>
          <a:noFill/>
          <a:ln/>
        </p:spPr>
        <p:txBody>
          <a:bodyPr lIns="91430" tIns="45715" rIns="91430" bIns="45715"/>
          <a:lstStyle/>
          <a:p>
            <a:pPr eaLnBrk="1" hangingPunct="1"/>
            <a:endParaRPr lang="en-US" sz="1400" b="0" dirty="0">
              <a:latin typeface="Arial" pitchFamily="34" charset="0"/>
              <a:cs typeface="Arial" pitchFamily="34" charset="0"/>
            </a:endParaRPr>
          </a:p>
        </p:txBody>
      </p:sp>
      <p:sp>
        <p:nvSpPr>
          <p:cNvPr id="2" name="Footer Placeholder 1"/>
          <p:cNvSpPr>
            <a:spLocks noGrp="1"/>
          </p:cNvSpPr>
          <p:nvPr>
            <p:ph type="ftr" sz="quarter" idx="4"/>
          </p:nvPr>
        </p:nvSpPr>
        <p:spPr>
          <a:xfrm>
            <a:off x="0" y="8686800"/>
            <a:ext cx="3352800" cy="457200"/>
          </a:xfrm>
        </p:spPr>
        <p:txBody>
          <a:bodyPr/>
          <a:lstStyle/>
          <a:p>
            <a:pPr>
              <a:defRPr/>
            </a:pPr>
            <a:r>
              <a:rPr lang="en-US" dirty="0"/>
              <a:t>TLC-PCP www.learningcommunityus.com</a:t>
            </a:r>
          </a:p>
          <a:p>
            <a:pPr>
              <a:defRPr/>
            </a:pPr>
            <a:endParaRPr lang="en-US" dirty="0"/>
          </a:p>
        </p:txBody>
      </p:sp>
    </p:spTree>
    <p:extLst>
      <p:ext uri="{BB962C8B-B14F-4D97-AF65-F5344CB8AC3E}">
        <p14:creationId xmlns:p14="http://schemas.microsoft.com/office/powerpoint/2010/main" val="135438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A769A3-F11C-4895-9CD2-173AA5928A93}" type="slidenum">
              <a:rPr lang="en-US" smtClean="0"/>
              <a:pPr>
                <a:defRPr/>
              </a:pPr>
              <a:t>10</a:t>
            </a:fld>
            <a:endParaRPr lang="en-US"/>
          </a:p>
        </p:txBody>
      </p:sp>
    </p:spTree>
    <p:extLst>
      <p:ext uri="{BB962C8B-B14F-4D97-AF65-F5344CB8AC3E}">
        <p14:creationId xmlns:p14="http://schemas.microsoft.com/office/powerpoint/2010/main" val="382369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357188" y="304800"/>
            <a:ext cx="2614612" cy="1957388"/>
          </a:xfrm>
          <a:ln/>
        </p:spPr>
      </p:sp>
      <p:sp>
        <p:nvSpPr>
          <p:cNvPr id="152579" name="Notes Placeholder 2"/>
          <p:cNvSpPr>
            <a:spLocks noGrp="1"/>
          </p:cNvSpPr>
          <p:nvPr>
            <p:ph type="body" idx="1"/>
          </p:nvPr>
        </p:nvSpPr>
        <p:spPr>
          <a:xfrm>
            <a:off x="228600" y="2438400"/>
            <a:ext cx="6629400" cy="5562600"/>
          </a:xfrm>
          <a:noFill/>
          <a:ln/>
        </p:spPr>
        <p:txBody>
          <a:bodyPr/>
          <a:lstStyle/>
          <a:p>
            <a:endParaRPr lang="en-US" b="0" dirty="0">
              <a:latin typeface="Arial" pitchFamily="34" charset="0"/>
            </a:endParaRPr>
          </a:p>
        </p:txBody>
      </p:sp>
      <p:sp>
        <p:nvSpPr>
          <p:cNvPr id="152580" name="Slide Number Placeholder 3"/>
          <p:cNvSpPr>
            <a:spLocks noGrp="1"/>
          </p:cNvSpPr>
          <p:nvPr>
            <p:ph type="sldNum" sz="quarter" idx="5"/>
          </p:nvPr>
        </p:nvSpPr>
        <p:spPr/>
        <p:txBody>
          <a:bodyPr/>
          <a:lstStyle/>
          <a:p>
            <a:pPr>
              <a:defRPr/>
            </a:pPr>
            <a:fld id="{96F1555D-D5DB-4F2C-90CE-AA2B4852943B}" type="slidenum">
              <a:rPr lang="en-US" smtClean="0">
                <a:latin typeface="Arial" charset="0"/>
              </a:rPr>
              <a:pPr>
                <a:defRPr/>
              </a:pPr>
              <a:t>11</a:t>
            </a:fld>
            <a:endParaRPr lang="en-US">
              <a:latin typeface="Arial" charset="0"/>
            </a:endParaRPr>
          </a:p>
        </p:txBody>
      </p:sp>
      <p:sp>
        <p:nvSpPr>
          <p:cNvPr id="2" name="Footer Placeholder 1"/>
          <p:cNvSpPr>
            <a:spLocks noGrp="1"/>
          </p:cNvSpPr>
          <p:nvPr>
            <p:ph type="ftr" sz="quarter" idx="4"/>
          </p:nvPr>
        </p:nvSpPr>
        <p:spPr>
          <a:xfrm>
            <a:off x="1600200" y="8686800"/>
            <a:ext cx="3352800" cy="457200"/>
          </a:xfrm>
        </p:spPr>
        <p:txBody>
          <a:bodyPr/>
          <a:lstStyle/>
          <a:p>
            <a:pPr>
              <a:defRPr/>
            </a:pPr>
            <a:r>
              <a:rPr lang="en-US" dirty="0"/>
              <a:t>TLC-PCP www.learningcommunityus.com</a:t>
            </a:r>
          </a:p>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BA769A3-F11C-4895-9CD2-173AA5928A93}" type="slidenum">
              <a:rPr lang="en-US" smtClean="0"/>
              <a:pPr>
                <a:defRPr/>
              </a:pPr>
              <a:t>12</a:t>
            </a:fld>
            <a:endParaRPr lang="en-US"/>
          </a:p>
        </p:txBody>
      </p:sp>
    </p:spTree>
    <p:extLst>
      <p:ext uri="{BB962C8B-B14F-4D97-AF65-F5344CB8AC3E}">
        <p14:creationId xmlns:p14="http://schemas.microsoft.com/office/powerpoint/2010/main" val="340248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A769A3-F11C-4895-9CD2-173AA5928A93}" type="slidenum">
              <a:rPr lang="en-US" smtClean="0"/>
              <a:pPr>
                <a:defRPr/>
              </a:pPr>
              <a:t>13</a:t>
            </a:fld>
            <a:endParaRPr lang="en-US"/>
          </a:p>
        </p:txBody>
      </p:sp>
    </p:spTree>
    <p:extLst>
      <p:ext uri="{BB962C8B-B14F-4D97-AF65-F5344CB8AC3E}">
        <p14:creationId xmlns:p14="http://schemas.microsoft.com/office/powerpoint/2010/main" val="196065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ED5285D-1743-460A-825F-7062D1BA6CEF}" type="slidenum">
              <a:rPr lang="en-US" smtClean="0">
                <a:ea typeface="ＭＳ Ｐゴシック" charset="-128"/>
              </a:rPr>
              <a:pPr/>
              <a:t>20</a:t>
            </a:fld>
            <a:endParaRPr lang="en-US">
              <a:ea typeface="ＭＳ Ｐゴシック" charset="-128"/>
            </a:endParaRPr>
          </a:p>
        </p:txBody>
      </p:sp>
      <p:sp>
        <p:nvSpPr>
          <p:cNvPr id="68611" name="Rectangle 2"/>
          <p:cNvSpPr>
            <a:spLocks noGrp="1" noRot="1" noChangeAspect="1" noChangeArrowheads="1" noTextEdit="1"/>
          </p:cNvSpPr>
          <p:nvPr>
            <p:ph type="sldImg"/>
          </p:nvPr>
        </p:nvSpPr>
        <p:spPr>
          <a:xfrm>
            <a:off x="1136650" y="685800"/>
            <a:ext cx="4586288" cy="3429000"/>
          </a:xfrm>
          <a:ln/>
        </p:spPr>
      </p:sp>
      <p:sp>
        <p:nvSpPr>
          <p:cNvPr id="68612"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b="0" dirty="0">
              <a:ea typeface="MS PGothic"/>
            </a:endParaRPr>
          </a:p>
          <a:p>
            <a:pPr eaLnBrk="1" hangingPunct="1"/>
            <a:endParaRPr lang="en-GB" sz="1600" b="0" dirty="0">
              <a:latin typeface="Trebuchet M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564DBF5-36F0-4493-B22E-25CC001CCE8F}" type="slidenum">
              <a:rPr lang="en-US" smtClean="0">
                <a:ea typeface="ＭＳ Ｐゴシック" charset="-128"/>
              </a:rPr>
              <a:pPr/>
              <a:t>21</a:t>
            </a:fld>
            <a:endParaRPr lang="en-US">
              <a:ea typeface="ＭＳ Ｐゴシック"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en-GB" sz="1600" b="0"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9583-D11C-AD4D-B0F0-3FFE86B72833}"/>
              </a:ext>
            </a:extLst>
          </p:cNvPr>
          <p:cNvSpPr>
            <a:spLocks noGrp="1"/>
          </p:cNvSpPr>
          <p:nvPr>
            <p:ph type="ctrTitle"/>
          </p:nvPr>
        </p:nvSpPr>
        <p:spPr>
          <a:xfrm>
            <a:off x="1268810" y="1242134"/>
            <a:ext cx="7612856" cy="2642388"/>
          </a:xfrm>
        </p:spPr>
        <p:txBody>
          <a:bodyPr anchor="b"/>
          <a:lstStyle>
            <a:lvl1pPr algn="ctr">
              <a:defRPr sz="4996"/>
            </a:lvl1pPr>
          </a:lstStyle>
          <a:p>
            <a:r>
              <a:rPr lang="en-US"/>
              <a:t>Click to edit Master title style</a:t>
            </a:r>
          </a:p>
        </p:txBody>
      </p:sp>
      <p:sp>
        <p:nvSpPr>
          <p:cNvPr id="3" name="Subtitle 2">
            <a:extLst>
              <a:ext uri="{FF2B5EF4-FFF2-40B4-BE49-F238E27FC236}">
                <a16:creationId xmlns:a16="http://schemas.microsoft.com/office/drawing/2014/main" id="{45F57264-5B70-7C4F-9BEE-A653E84208FC}"/>
              </a:ext>
            </a:extLst>
          </p:cNvPr>
          <p:cNvSpPr>
            <a:spLocks noGrp="1"/>
          </p:cNvSpPr>
          <p:nvPr>
            <p:ph type="subTitle" idx="1"/>
          </p:nvPr>
        </p:nvSpPr>
        <p:spPr>
          <a:xfrm>
            <a:off x="1268810" y="3986423"/>
            <a:ext cx="7612856" cy="1832453"/>
          </a:xfrm>
        </p:spPr>
        <p:txBody>
          <a:bodyPr/>
          <a:lstStyle>
            <a:lvl1pPr marL="0" indent="0" algn="ctr">
              <a:buNone/>
              <a:defRPr sz="1998"/>
            </a:lvl1pPr>
            <a:lvl2pPr marL="380665" indent="0" algn="ctr">
              <a:buNone/>
              <a:defRPr sz="1665"/>
            </a:lvl2pPr>
            <a:lvl3pPr marL="761329" indent="0" algn="ctr">
              <a:buNone/>
              <a:defRPr sz="1499"/>
            </a:lvl3pPr>
            <a:lvl4pPr marL="1141994" indent="0" algn="ctr">
              <a:buNone/>
              <a:defRPr sz="1332"/>
            </a:lvl4pPr>
            <a:lvl5pPr marL="1522659" indent="0" algn="ctr">
              <a:buNone/>
              <a:defRPr sz="1332"/>
            </a:lvl5pPr>
            <a:lvl6pPr marL="1903324" indent="0" algn="ctr">
              <a:buNone/>
              <a:defRPr sz="1332"/>
            </a:lvl6pPr>
            <a:lvl7pPr marL="2283988" indent="0" algn="ctr">
              <a:buNone/>
              <a:defRPr sz="1332"/>
            </a:lvl7pPr>
            <a:lvl8pPr marL="2664653" indent="0" algn="ctr">
              <a:buNone/>
              <a:defRPr sz="1332"/>
            </a:lvl8pPr>
            <a:lvl9pPr marL="3045318" indent="0" algn="ctr">
              <a:buNone/>
              <a:defRPr sz="1332"/>
            </a:lvl9pPr>
          </a:lstStyle>
          <a:p>
            <a:r>
              <a:rPr lang="en-US"/>
              <a:t>Click to edit Master subtitle style</a:t>
            </a:r>
          </a:p>
        </p:txBody>
      </p:sp>
      <p:sp>
        <p:nvSpPr>
          <p:cNvPr id="4" name="Date Placeholder 3">
            <a:extLst>
              <a:ext uri="{FF2B5EF4-FFF2-40B4-BE49-F238E27FC236}">
                <a16:creationId xmlns:a16="http://schemas.microsoft.com/office/drawing/2014/main" id="{708A9DCD-3E05-8942-A385-E5E5F2A42131}"/>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E507FB6-2852-4C40-AFE8-BAC1D17034F2}"/>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A32028DE-2836-1D49-85E3-4432E61AA7A1}"/>
              </a:ext>
            </a:extLst>
          </p:cNvPr>
          <p:cNvSpPr>
            <a:spLocks noGrp="1"/>
          </p:cNvSpPr>
          <p:nvPr>
            <p:ph type="sldNum" sz="quarter" idx="12"/>
          </p:nvPr>
        </p:nvSpPr>
        <p:spPr/>
        <p:txBody>
          <a:bodyPr/>
          <a:lstStyle/>
          <a:p>
            <a:pPr>
              <a:defRPr/>
            </a:pPr>
            <a:fld id="{C6899BFE-4CA5-45FB-9CFD-79D0CB66FB2B}" type="slidenum">
              <a:rPr lang="en-US" smtClean="0"/>
              <a:pPr>
                <a:defRPr/>
              </a:pPr>
              <a:t>‹#›</a:t>
            </a:fld>
            <a:endParaRPr lang="en-US"/>
          </a:p>
        </p:txBody>
      </p:sp>
    </p:spTree>
    <p:extLst>
      <p:ext uri="{BB962C8B-B14F-4D97-AF65-F5344CB8AC3E}">
        <p14:creationId xmlns:p14="http://schemas.microsoft.com/office/powerpoint/2010/main" val="135587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7E4B-B311-254B-A321-6E6597503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9EDAC-DD75-7243-8ED5-4EB91FD548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1F9C9-6B06-254A-9D53-3E370658278F}"/>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7F49A195-4555-324D-BFE2-4439CC03FE30}"/>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C248212-86CA-5749-97A7-A210EB1B8E20}"/>
              </a:ext>
            </a:extLst>
          </p:cNvPr>
          <p:cNvSpPr>
            <a:spLocks noGrp="1"/>
          </p:cNvSpPr>
          <p:nvPr>
            <p:ph type="sldNum" sz="quarter" idx="12"/>
          </p:nvPr>
        </p:nvSpPr>
        <p:spPr/>
        <p:txBody>
          <a:bodyPr/>
          <a:lstStyle/>
          <a:p>
            <a:pPr>
              <a:defRPr/>
            </a:pPr>
            <a:fld id="{4804DCB0-743B-4A6F-A96B-034E2248FA32}" type="slidenum">
              <a:rPr lang="en-US" smtClean="0"/>
              <a:pPr>
                <a:defRPr/>
              </a:pPr>
              <a:t>‹#›</a:t>
            </a:fld>
            <a:endParaRPr lang="en-US"/>
          </a:p>
        </p:txBody>
      </p:sp>
    </p:spTree>
    <p:extLst>
      <p:ext uri="{BB962C8B-B14F-4D97-AF65-F5344CB8AC3E}">
        <p14:creationId xmlns:p14="http://schemas.microsoft.com/office/powerpoint/2010/main" val="23873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49A5C-7CDA-974C-B71F-48CF964DF0EF}"/>
              </a:ext>
            </a:extLst>
          </p:cNvPr>
          <p:cNvSpPr>
            <a:spLocks noGrp="1"/>
          </p:cNvSpPr>
          <p:nvPr>
            <p:ph type="title" orient="vert"/>
          </p:nvPr>
        </p:nvSpPr>
        <p:spPr>
          <a:xfrm>
            <a:off x="7263934" y="404089"/>
            <a:ext cx="2188696" cy="6432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4DA51-7D9F-2141-AB13-D3413205D923}"/>
              </a:ext>
            </a:extLst>
          </p:cNvPr>
          <p:cNvSpPr>
            <a:spLocks noGrp="1"/>
          </p:cNvSpPr>
          <p:nvPr>
            <p:ph type="body" orient="vert" idx="1"/>
          </p:nvPr>
        </p:nvSpPr>
        <p:spPr>
          <a:xfrm>
            <a:off x="697845" y="404089"/>
            <a:ext cx="6439208" cy="64320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A909-25F7-DC47-B2A2-6D734F30BF4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2078EF99-2422-9749-BB4F-C7B4D6F8888A}"/>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5BB28515-98C4-6948-A256-E1CDADEACFD0}"/>
              </a:ext>
            </a:extLst>
          </p:cNvPr>
          <p:cNvSpPr>
            <a:spLocks noGrp="1"/>
          </p:cNvSpPr>
          <p:nvPr>
            <p:ph type="sldNum" sz="quarter" idx="12"/>
          </p:nvPr>
        </p:nvSpPr>
        <p:spPr/>
        <p:txBody>
          <a:bodyPr/>
          <a:lstStyle/>
          <a:p>
            <a:pPr>
              <a:defRPr/>
            </a:pPr>
            <a:fld id="{F6C50ED9-9D0B-4632-BF73-28A8C1D61AAD}" type="slidenum">
              <a:rPr lang="en-US" smtClean="0"/>
              <a:pPr>
                <a:defRPr/>
              </a:pPr>
              <a:t>‹#›</a:t>
            </a:fld>
            <a:endParaRPr lang="en-US"/>
          </a:p>
        </p:txBody>
      </p:sp>
    </p:spTree>
    <p:extLst>
      <p:ext uri="{BB962C8B-B14F-4D97-AF65-F5344CB8AC3E}">
        <p14:creationId xmlns:p14="http://schemas.microsoft.com/office/powerpoint/2010/main" val="162638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3E23-DD06-0B4C-98D0-A0D5E2D44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C75D3-EB75-2045-8766-753F2287DE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B3E1-A80B-6E45-80FF-0AA4B10EAC4C}"/>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EE994833-16C8-8745-A5AE-0BEF8C988D0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2C29F57C-9DAF-2F41-84F8-90B66D0F8B6E}"/>
              </a:ext>
            </a:extLst>
          </p:cNvPr>
          <p:cNvSpPr>
            <a:spLocks noGrp="1"/>
          </p:cNvSpPr>
          <p:nvPr>
            <p:ph type="sldNum" sz="quarter" idx="12"/>
          </p:nvPr>
        </p:nvSpPr>
        <p:spPr/>
        <p:txBody>
          <a:bodyPr/>
          <a:lstStyle/>
          <a:p>
            <a:pPr>
              <a:defRPr/>
            </a:pPr>
            <a:fld id="{658DC22B-1603-4527-819C-57D13754B24B}" type="slidenum">
              <a:rPr lang="en-US" smtClean="0"/>
              <a:pPr>
                <a:defRPr/>
              </a:pPr>
              <a:t>‹#›</a:t>
            </a:fld>
            <a:endParaRPr lang="en-US"/>
          </a:p>
        </p:txBody>
      </p:sp>
    </p:spTree>
    <p:extLst>
      <p:ext uri="{BB962C8B-B14F-4D97-AF65-F5344CB8AC3E}">
        <p14:creationId xmlns:p14="http://schemas.microsoft.com/office/powerpoint/2010/main" val="41854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1998-AD2E-7F4F-A4E5-06FAFFA2E00E}"/>
              </a:ext>
            </a:extLst>
          </p:cNvPr>
          <p:cNvSpPr>
            <a:spLocks noGrp="1"/>
          </p:cNvSpPr>
          <p:nvPr>
            <p:ph type="title"/>
          </p:nvPr>
        </p:nvSpPr>
        <p:spPr>
          <a:xfrm>
            <a:off x="692558" y="1892190"/>
            <a:ext cx="8754785" cy="3157161"/>
          </a:xfrm>
        </p:spPr>
        <p:txBody>
          <a:bodyPr anchor="b"/>
          <a:lstStyle>
            <a:lvl1pPr>
              <a:defRPr sz="4996"/>
            </a:lvl1pPr>
          </a:lstStyle>
          <a:p>
            <a:r>
              <a:rPr lang="en-US"/>
              <a:t>Click to edit Master title style</a:t>
            </a:r>
          </a:p>
        </p:txBody>
      </p:sp>
      <p:sp>
        <p:nvSpPr>
          <p:cNvPr id="3" name="Text Placeholder 2">
            <a:extLst>
              <a:ext uri="{FF2B5EF4-FFF2-40B4-BE49-F238E27FC236}">
                <a16:creationId xmlns:a16="http://schemas.microsoft.com/office/drawing/2014/main" id="{8765B95E-A94A-154A-8C48-2C91A442D4B1}"/>
              </a:ext>
            </a:extLst>
          </p:cNvPr>
          <p:cNvSpPr>
            <a:spLocks noGrp="1"/>
          </p:cNvSpPr>
          <p:nvPr>
            <p:ph type="body" idx="1"/>
          </p:nvPr>
        </p:nvSpPr>
        <p:spPr>
          <a:xfrm>
            <a:off x="692558" y="5079219"/>
            <a:ext cx="8754785" cy="1660277"/>
          </a:xfrm>
        </p:spPr>
        <p:txBody>
          <a:bodyPr/>
          <a:lstStyle>
            <a:lvl1pPr marL="0" indent="0">
              <a:buNone/>
              <a:defRPr sz="1998">
                <a:solidFill>
                  <a:schemeClr val="tx1">
                    <a:tint val="75000"/>
                  </a:schemeClr>
                </a:solidFill>
              </a:defRPr>
            </a:lvl1pPr>
            <a:lvl2pPr marL="380665" indent="0">
              <a:buNone/>
              <a:defRPr sz="1665">
                <a:solidFill>
                  <a:schemeClr val="tx1">
                    <a:tint val="75000"/>
                  </a:schemeClr>
                </a:solidFill>
              </a:defRPr>
            </a:lvl2pPr>
            <a:lvl3pPr marL="761329" indent="0">
              <a:buNone/>
              <a:defRPr sz="1499">
                <a:solidFill>
                  <a:schemeClr val="tx1">
                    <a:tint val="75000"/>
                  </a:schemeClr>
                </a:solidFill>
              </a:defRPr>
            </a:lvl3pPr>
            <a:lvl4pPr marL="1141994" indent="0">
              <a:buNone/>
              <a:defRPr sz="1332">
                <a:solidFill>
                  <a:schemeClr val="tx1">
                    <a:tint val="75000"/>
                  </a:schemeClr>
                </a:solidFill>
              </a:defRPr>
            </a:lvl4pPr>
            <a:lvl5pPr marL="1522659" indent="0">
              <a:buNone/>
              <a:defRPr sz="1332">
                <a:solidFill>
                  <a:schemeClr val="tx1">
                    <a:tint val="75000"/>
                  </a:schemeClr>
                </a:solidFill>
              </a:defRPr>
            </a:lvl5pPr>
            <a:lvl6pPr marL="1903324" indent="0">
              <a:buNone/>
              <a:defRPr sz="1332">
                <a:solidFill>
                  <a:schemeClr val="tx1">
                    <a:tint val="75000"/>
                  </a:schemeClr>
                </a:solidFill>
              </a:defRPr>
            </a:lvl6pPr>
            <a:lvl7pPr marL="2283988" indent="0">
              <a:buNone/>
              <a:defRPr sz="1332">
                <a:solidFill>
                  <a:schemeClr val="tx1">
                    <a:tint val="75000"/>
                  </a:schemeClr>
                </a:solidFill>
              </a:defRPr>
            </a:lvl7pPr>
            <a:lvl8pPr marL="2664653" indent="0">
              <a:buNone/>
              <a:defRPr sz="1332">
                <a:solidFill>
                  <a:schemeClr val="tx1">
                    <a:tint val="75000"/>
                  </a:schemeClr>
                </a:solidFill>
              </a:defRPr>
            </a:lvl8pPr>
            <a:lvl9pPr marL="3045318" indent="0">
              <a:buNone/>
              <a:defRPr sz="133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B6E13C-8388-884B-98FB-70C2B7FC6168}"/>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99E14D37-6F8B-0648-A253-C3C7CCEB837B}"/>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71CE72F8-704F-F54A-8487-2C595C3B6DA4}"/>
              </a:ext>
            </a:extLst>
          </p:cNvPr>
          <p:cNvSpPr>
            <a:spLocks noGrp="1"/>
          </p:cNvSpPr>
          <p:nvPr>
            <p:ph type="sldNum" sz="quarter" idx="12"/>
          </p:nvPr>
        </p:nvSpPr>
        <p:spPr/>
        <p:txBody>
          <a:bodyPr/>
          <a:lstStyle/>
          <a:p>
            <a:pPr>
              <a:defRPr/>
            </a:pPr>
            <a:fld id="{D4D1122D-5D9E-44E2-8429-E56A18EB18BC}" type="slidenum">
              <a:rPr lang="en-US" smtClean="0"/>
              <a:pPr>
                <a:defRPr/>
              </a:pPr>
              <a:t>‹#›</a:t>
            </a:fld>
            <a:endParaRPr lang="en-US"/>
          </a:p>
        </p:txBody>
      </p:sp>
    </p:spTree>
    <p:extLst>
      <p:ext uri="{BB962C8B-B14F-4D97-AF65-F5344CB8AC3E}">
        <p14:creationId xmlns:p14="http://schemas.microsoft.com/office/powerpoint/2010/main" val="237492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9132-A75B-954F-8EEF-850B1B0BB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CEB74-BCDA-7843-864B-8DD11F806B06}"/>
              </a:ext>
            </a:extLst>
          </p:cNvPr>
          <p:cNvSpPr>
            <a:spLocks noGrp="1"/>
          </p:cNvSpPr>
          <p:nvPr>
            <p:ph sz="half" idx="1"/>
          </p:nvPr>
        </p:nvSpPr>
        <p:spPr>
          <a:xfrm>
            <a:off x="697845" y="2020443"/>
            <a:ext cx="4313952" cy="4815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3AF64-D19B-1D43-8A04-5AFE0FB0A27A}"/>
              </a:ext>
            </a:extLst>
          </p:cNvPr>
          <p:cNvSpPr>
            <a:spLocks noGrp="1"/>
          </p:cNvSpPr>
          <p:nvPr>
            <p:ph sz="half" idx="2"/>
          </p:nvPr>
        </p:nvSpPr>
        <p:spPr>
          <a:xfrm>
            <a:off x="5138678" y="2020443"/>
            <a:ext cx="4313952" cy="4815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685FC-7DF4-8447-A0F7-70DC875AF69C}"/>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298B02CB-EB06-2547-B9F9-0EDFF89E5A25}"/>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E871BC7C-0857-3640-874E-9570F40E0084}"/>
              </a:ext>
            </a:extLst>
          </p:cNvPr>
          <p:cNvSpPr>
            <a:spLocks noGrp="1"/>
          </p:cNvSpPr>
          <p:nvPr>
            <p:ph type="sldNum" sz="quarter" idx="12"/>
          </p:nvPr>
        </p:nvSpPr>
        <p:spPr/>
        <p:txBody>
          <a:bodyPr/>
          <a:lstStyle/>
          <a:p>
            <a:pPr>
              <a:defRPr/>
            </a:pPr>
            <a:fld id="{91BB52EE-268C-40C9-9422-B4DF2D59AB5D}" type="slidenum">
              <a:rPr lang="en-US" smtClean="0"/>
              <a:pPr>
                <a:defRPr/>
              </a:pPr>
              <a:t>‹#›</a:t>
            </a:fld>
            <a:endParaRPr lang="en-US"/>
          </a:p>
        </p:txBody>
      </p:sp>
    </p:spTree>
    <p:extLst>
      <p:ext uri="{BB962C8B-B14F-4D97-AF65-F5344CB8AC3E}">
        <p14:creationId xmlns:p14="http://schemas.microsoft.com/office/powerpoint/2010/main" val="215880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45C6-572B-7940-8C11-4BE12AF59BE7}"/>
              </a:ext>
            </a:extLst>
          </p:cNvPr>
          <p:cNvSpPr>
            <a:spLocks noGrp="1"/>
          </p:cNvSpPr>
          <p:nvPr>
            <p:ph type="title"/>
          </p:nvPr>
        </p:nvSpPr>
        <p:spPr>
          <a:xfrm>
            <a:off x="699167" y="404089"/>
            <a:ext cx="8754785" cy="14670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C2F5-FC37-974C-97A2-350D0977F22A}"/>
              </a:ext>
            </a:extLst>
          </p:cNvPr>
          <p:cNvSpPr>
            <a:spLocks noGrp="1"/>
          </p:cNvSpPr>
          <p:nvPr>
            <p:ph type="body" idx="1"/>
          </p:nvPr>
        </p:nvSpPr>
        <p:spPr>
          <a:xfrm>
            <a:off x="699168" y="1860565"/>
            <a:ext cx="4294126"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Edit Master text styles</a:t>
            </a:r>
          </a:p>
        </p:txBody>
      </p:sp>
      <p:sp>
        <p:nvSpPr>
          <p:cNvPr id="4" name="Content Placeholder 3">
            <a:extLst>
              <a:ext uri="{FF2B5EF4-FFF2-40B4-BE49-F238E27FC236}">
                <a16:creationId xmlns:a16="http://schemas.microsoft.com/office/drawing/2014/main" id="{3C87ABE9-DDB7-A240-BE10-239D650D013A}"/>
              </a:ext>
            </a:extLst>
          </p:cNvPr>
          <p:cNvSpPr>
            <a:spLocks noGrp="1"/>
          </p:cNvSpPr>
          <p:nvPr>
            <p:ph sz="half" idx="2"/>
          </p:nvPr>
        </p:nvSpPr>
        <p:spPr>
          <a:xfrm>
            <a:off x="699168" y="2772399"/>
            <a:ext cx="4294126"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0830B-3DA8-D04F-84B7-E3A0358F129D}"/>
              </a:ext>
            </a:extLst>
          </p:cNvPr>
          <p:cNvSpPr>
            <a:spLocks noGrp="1"/>
          </p:cNvSpPr>
          <p:nvPr>
            <p:ph type="body" sz="quarter" idx="3"/>
          </p:nvPr>
        </p:nvSpPr>
        <p:spPr>
          <a:xfrm>
            <a:off x="5138678" y="1860565"/>
            <a:ext cx="4315274"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Edit Master text styles</a:t>
            </a:r>
          </a:p>
        </p:txBody>
      </p:sp>
      <p:sp>
        <p:nvSpPr>
          <p:cNvPr id="6" name="Content Placeholder 5">
            <a:extLst>
              <a:ext uri="{FF2B5EF4-FFF2-40B4-BE49-F238E27FC236}">
                <a16:creationId xmlns:a16="http://schemas.microsoft.com/office/drawing/2014/main" id="{2CC86C04-F575-5548-8F91-B898099D4AC3}"/>
              </a:ext>
            </a:extLst>
          </p:cNvPr>
          <p:cNvSpPr>
            <a:spLocks noGrp="1"/>
          </p:cNvSpPr>
          <p:nvPr>
            <p:ph sz="quarter" idx="4"/>
          </p:nvPr>
        </p:nvSpPr>
        <p:spPr>
          <a:xfrm>
            <a:off x="5138678" y="2772399"/>
            <a:ext cx="4315274"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11E09-3EE3-784D-9445-595B46FFCA76}"/>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26AF2962-C8DA-C84F-8206-777AFCD70CDF}"/>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2666C74B-8204-D64E-A5DC-604AB2E2EC2C}"/>
              </a:ext>
            </a:extLst>
          </p:cNvPr>
          <p:cNvSpPr>
            <a:spLocks noGrp="1"/>
          </p:cNvSpPr>
          <p:nvPr>
            <p:ph type="sldNum" sz="quarter" idx="12"/>
          </p:nvPr>
        </p:nvSpPr>
        <p:spPr/>
        <p:txBody>
          <a:bodyPr/>
          <a:lstStyle/>
          <a:p>
            <a:pPr>
              <a:defRPr/>
            </a:pPr>
            <a:fld id="{B644EC8A-2A7C-440F-83EF-AAF512D54318}" type="slidenum">
              <a:rPr lang="en-US" smtClean="0"/>
              <a:pPr>
                <a:defRPr/>
              </a:pPr>
              <a:t>‹#›</a:t>
            </a:fld>
            <a:endParaRPr lang="en-US"/>
          </a:p>
        </p:txBody>
      </p:sp>
    </p:spTree>
    <p:extLst>
      <p:ext uri="{BB962C8B-B14F-4D97-AF65-F5344CB8AC3E}">
        <p14:creationId xmlns:p14="http://schemas.microsoft.com/office/powerpoint/2010/main" val="343095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DA0-A028-9847-B293-D14776C6C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4BD0B9-D6D6-444C-A4A8-F0C92518A12A}"/>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BF0D2E68-807D-CE4C-9785-6AC55054AF0F}"/>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96B1D7D2-CC4B-FD42-BC90-94C98901D75F}"/>
              </a:ext>
            </a:extLst>
          </p:cNvPr>
          <p:cNvSpPr>
            <a:spLocks noGrp="1"/>
          </p:cNvSpPr>
          <p:nvPr>
            <p:ph type="sldNum" sz="quarter" idx="12"/>
          </p:nvPr>
        </p:nvSpPr>
        <p:spPr/>
        <p:txBody>
          <a:bodyPr/>
          <a:lstStyle/>
          <a:p>
            <a:pPr>
              <a:defRPr/>
            </a:pPr>
            <a:fld id="{0AD57EF0-4F27-4DC8-A598-28B5BEC35784}" type="slidenum">
              <a:rPr lang="en-US" smtClean="0"/>
              <a:pPr>
                <a:defRPr/>
              </a:pPr>
              <a:t>‹#›</a:t>
            </a:fld>
            <a:endParaRPr lang="en-US"/>
          </a:p>
        </p:txBody>
      </p:sp>
    </p:spTree>
    <p:extLst>
      <p:ext uri="{BB962C8B-B14F-4D97-AF65-F5344CB8AC3E}">
        <p14:creationId xmlns:p14="http://schemas.microsoft.com/office/powerpoint/2010/main" val="105964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D5101-2B0C-1246-9C9E-0DB5D393D3B9}"/>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6030EC4D-2251-9047-91E4-8CBF7FF16A62}"/>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380772F4-B1BC-5148-9A0B-F5E11FA084B2}"/>
              </a:ext>
            </a:extLst>
          </p:cNvPr>
          <p:cNvSpPr>
            <a:spLocks noGrp="1"/>
          </p:cNvSpPr>
          <p:nvPr>
            <p:ph type="sldNum" sz="quarter" idx="12"/>
          </p:nvPr>
        </p:nvSpPr>
        <p:spPr/>
        <p:txBody>
          <a:bodyPr/>
          <a:lstStyle/>
          <a:p>
            <a:pPr>
              <a:defRPr/>
            </a:pPr>
            <a:fld id="{252933B5-833B-4DFF-B4A3-8B5BB71D1C54}" type="slidenum">
              <a:rPr lang="en-US" smtClean="0"/>
              <a:pPr>
                <a:defRPr/>
              </a:pPr>
              <a:t>‹#›</a:t>
            </a:fld>
            <a:endParaRPr lang="en-US"/>
          </a:p>
        </p:txBody>
      </p:sp>
    </p:spTree>
    <p:extLst>
      <p:ext uri="{BB962C8B-B14F-4D97-AF65-F5344CB8AC3E}">
        <p14:creationId xmlns:p14="http://schemas.microsoft.com/office/powerpoint/2010/main" val="414197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1457-46E6-BB4E-B816-EED969B498B7}"/>
              </a:ext>
            </a:extLst>
          </p:cNvPr>
          <p:cNvSpPr>
            <a:spLocks noGrp="1"/>
          </p:cNvSpPr>
          <p:nvPr>
            <p:ph type="title"/>
          </p:nvPr>
        </p:nvSpPr>
        <p:spPr>
          <a:xfrm>
            <a:off x="699168" y="505989"/>
            <a:ext cx="3273792" cy="1770962"/>
          </a:xfrm>
        </p:spPr>
        <p:txBody>
          <a:bodyPr anchor="b"/>
          <a:lstStyle>
            <a:lvl1pPr>
              <a:defRPr sz="2664"/>
            </a:lvl1pPr>
          </a:lstStyle>
          <a:p>
            <a:r>
              <a:rPr lang="en-US"/>
              <a:t>Click to edit Master title style</a:t>
            </a:r>
          </a:p>
        </p:txBody>
      </p:sp>
      <p:sp>
        <p:nvSpPr>
          <p:cNvPr id="3" name="Content Placeholder 2">
            <a:extLst>
              <a:ext uri="{FF2B5EF4-FFF2-40B4-BE49-F238E27FC236}">
                <a16:creationId xmlns:a16="http://schemas.microsoft.com/office/drawing/2014/main" id="{1B0BD227-2392-F648-BE1F-7F0DA5FC58A9}"/>
              </a:ext>
            </a:extLst>
          </p:cNvPr>
          <p:cNvSpPr>
            <a:spLocks noGrp="1"/>
          </p:cNvSpPr>
          <p:nvPr>
            <p:ph idx="1"/>
          </p:nvPr>
        </p:nvSpPr>
        <p:spPr>
          <a:xfrm>
            <a:off x="4315274" y="1092797"/>
            <a:ext cx="5138678" cy="5393704"/>
          </a:xfrm>
        </p:spPr>
        <p:txBody>
          <a:bodyPr/>
          <a:lstStyle>
            <a:lvl1pPr>
              <a:defRPr sz="2664"/>
            </a:lvl1pPr>
            <a:lvl2pPr>
              <a:defRPr sz="2331"/>
            </a:lvl2pPr>
            <a:lvl3pPr>
              <a:defRPr sz="1998"/>
            </a:lvl3pPr>
            <a:lvl4pPr>
              <a:defRPr sz="1665"/>
            </a:lvl4pPr>
            <a:lvl5pPr>
              <a:defRPr sz="1665"/>
            </a:lvl5pPr>
            <a:lvl6pPr>
              <a:defRPr sz="1665"/>
            </a:lvl6pPr>
            <a:lvl7pPr>
              <a:defRPr sz="1665"/>
            </a:lvl7pPr>
            <a:lvl8pPr>
              <a:defRPr sz="1665"/>
            </a:lvl8pPr>
            <a:lvl9pPr>
              <a:defRPr sz="16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0D10A5-B2E6-F842-A4A1-E9FC97F9A53C}"/>
              </a:ext>
            </a:extLst>
          </p:cNvPr>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3405B9B3-F757-2B4D-8F63-99AD5022DB0A}"/>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DEEFE432-18F5-6443-BC3E-D24B2C73166C}"/>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4159A7C5-4C56-6444-A5A7-CC9F3199EE27}"/>
              </a:ext>
            </a:extLst>
          </p:cNvPr>
          <p:cNvSpPr>
            <a:spLocks noGrp="1"/>
          </p:cNvSpPr>
          <p:nvPr>
            <p:ph type="sldNum" sz="quarter" idx="12"/>
          </p:nvPr>
        </p:nvSpPr>
        <p:spPr/>
        <p:txBody>
          <a:bodyPr/>
          <a:lstStyle/>
          <a:p>
            <a:pPr>
              <a:defRPr/>
            </a:pPr>
            <a:fld id="{754CE02E-5092-4EA2-9F31-F492C3C9AB9E}" type="slidenum">
              <a:rPr lang="en-US" smtClean="0"/>
              <a:pPr>
                <a:defRPr/>
              </a:pPr>
              <a:t>‹#›</a:t>
            </a:fld>
            <a:endParaRPr lang="en-US"/>
          </a:p>
        </p:txBody>
      </p:sp>
    </p:spTree>
    <p:extLst>
      <p:ext uri="{BB962C8B-B14F-4D97-AF65-F5344CB8AC3E}">
        <p14:creationId xmlns:p14="http://schemas.microsoft.com/office/powerpoint/2010/main" val="5135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068D-37D5-3B4B-AA7D-FBCC0347F1CD}"/>
              </a:ext>
            </a:extLst>
          </p:cNvPr>
          <p:cNvSpPr>
            <a:spLocks noGrp="1"/>
          </p:cNvSpPr>
          <p:nvPr>
            <p:ph type="title"/>
          </p:nvPr>
        </p:nvSpPr>
        <p:spPr>
          <a:xfrm>
            <a:off x="699168" y="505989"/>
            <a:ext cx="3273792" cy="1770962"/>
          </a:xfrm>
        </p:spPr>
        <p:txBody>
          <a:bodyPr anchor="b"/>
          <a:lstStyle>
            <a:lvl1pPr>
              <a:defRPr sz="2664"/>
            </a:lvl1pPr>
          </a:lstStyle>
          <a:p>
            <a:r>
              <a:rPr lang="en-US"/>
              <a:t>Click to edit Master title style</a:t>
            </a:r>
          </a:p>
        </p:txBody>
      </p:sp>
      <p:sp>
        <p:nvSpPr>
          <p:cNvPr id="3" name="Picture Placeholder 2">
            <a:extLst>
              <a:ext uri="{FF2B5EF4-FFF2-40B4-BE49-F238E27FC236}">
                <a16:creationId xmlns:a16="http://schemas.microsoft.com/office/drawing/2014/main" id="{D6AFEEF7-DB7B-BA41-AD5B-C58AABFCCD41}"/>
              </a:ext>
            </a:extLst>
          </p:cNvPr>
          <p:cNvSpPr>
            <a:spLocks noGrp="1"/>
          </p:cNvSpPr>
          <p:nvPr>
            <p:ph type="pic" idx="1"/>
          </p:nvPr>
        </p:nvSpPr>
        <p:spPr>
          <a:xfrm>
            <a:off x="4315274" y="1092797"/>
            <a:ext cx="5138678" cy="5393704"/>
          </a:xfrm>
        </p:spPr>
        <p:txBody>
          <a:bodyPr/>
          <a:lstStyle>
            <a:lvl1pPr marL="0" indent="0">
              <a:buNone/>
              <a:defRPr sz="2664"/>
            </a:lvl1pPr>
            <a:lvl2pPr marL="380665" indent="0">
              <a:buNone/>
              <a:defRPr sz="2331"/>
            </a:lvl2pPr>
            <a:lvl3pPr marL="761329" indent="0">
              <a:buNone/>
              <a:defRPr sz="1998"/>
            </a:lvl3pPr>
            <a:lvl4pPr marL="1141994" indent="0">
              <a:buNone/>
              <a:defRPr sz="1665"/>
            </a:lvl4pPr>
            <a:lvl5pPr marL="1522659" indent="0">
              <a:buNone/>
              <a:defRPr sz="1665"/>
            </a:lvl5pPr>
            <a:lvl6pPr marL="1903324" indent="0">
              <a:buNone/>
              <a:defRPr sz="1665"/>
            </a:lvl6pPr>
            <a:lvl7pPr marL="2283988" indent="0">
              <a:buNone/>
              <a:defRPr sz="1665"/>
            </a:lvl7pPr>
            <a:lvl8pPr marL="2664653" indent="0">
              <a:buNone/>
              <a:defRPr sz="1665"/>
            </a:lvl8pPr>
            <a:lvl9pPr marL="3045318" indent="0">
              <a:buNone/>
              <a:defRPr sz="1665"/>
            </a:lvl9pPr>
          </a:lstStyle>
          <a:p>
            <a:endParaRPr lang="en-US"/>
          </a:p>
        </p:txBody>
      </p:sp>
      <p:sp>
        <p:nvSpPr>
          <p:cNvPr id="4" name="Text Placeholder 3">
            <a:extLst>
              <a:ext uri="{FF2B5EF4-FFF2-40B4-BE49-F238E27FC236}">
                <a16:creationId xmlns:a16="http://schemas.microsoft.com/office/drawing/2014/main" id="{BD044E85-EE92-024A-B675-CAFD327D77C9}"/>
              </a:ext>
            </a:extLst>
          </p:cNvPr>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E5F9113B-37B2-0C44-BB84-5FFF56B99ECA}"/>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F3F69E8B-E50B-4A43-A2EB-3FA0CF6638DC}"/>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EA745143-790E-E244-BCB4-8ACF6EFC2738}"/>
              </a:ext>
            </a:extLst>
          </p:cNvPr>
          <p:cNvSpPr>
            <a:spLocks noGrp="1"/>
          </p:cNvSpPr>
          <p:nvPr>
            <p:ph type="sldNum" sz="quarter" idx="12"/>
          </p:nvPr>
        </p:nvSpPr>
        <p:spPr/>
        <p:txBody>
          <a:bodyPr/>
          <a:lstStyle/>
          <a:p>
            <a:pPr>
              <a:defRPr/>
            </a:pPr>
            <a:fld id="{B527B39A-BCC2-4E1E-940B-8ADD5E828703}" type="slidenum">
              <a:rPr lang="en-US" smtClean="0"/>
              <a:pPr>
                <a:defRPr/>
              </a:pPr>
              <a:t>‹#›</a:t>
            </a:fld>
            <a:endParaRPr lang="en-US"/>
          </a:p>
        </p:txBody>
      </p:sp>
    </p:spTree>
    <p:extLst>
      <p:ext uri="{BB962C8B-B14F-4D97-AF65-F5344CB8AC3E}">
        <p14:creationId xmlns:p14="http://schemas.microsoft.com/office/powerpoint/2010/main" val="240753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89EE0-7884-8C45-84B8-A0E23B5906BD}"/>
              </a:ext>
            </a:extLst>
          </p:cNvPr>
          <p:cNvSpPr>
            <a:spLocks noGrp="1"/>
          </p:cNvSpPr>
          <p:nvPr>
            <p:ph type="title"/>
          </p:nvPr>
        </p:nvSpPr>
        <p:spPr>
          <a:xfrm>
            <a:off x="697845" y="404089"/>
            <a:ext cx="8754785" cy="14670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A5932-DF62-0F4D-8A08-5EEE16FFB9E0}"/>
              </a:ext>
            </a:extLst>
          </p:cNvPr>
          <p:cNvSpPr>
            <a:spLocks noGrp="1"/>
          </p:cNvSpPr>
          <p:nvPr>
            <p:ph type="body" idx="1"/>
          </p:nvPr>
        </p:nvSpPr>
        <p:spPr>
          <a:xfrm>
            <a:off x="697845" y="2020443"/>
            <a:ext cx="8754785" cy="4815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81FB-C2EC-944D-A17D-10891CEAA290}"/>
              </a:ext>
            </a:extLst>
          </p:cNvPr>
          <p:cNvSpPr>
            <a:spLocks noGrp="1"/>
          </p:cNvSpPr>
          <p:nvPr>
            <p:ph type="dt" sz="half" idx="2"/>
          </p:nvPr>
        </p:nvSpPr>
        <p:spPr>
          <a:xfrm>
            <a:off x="697845" y="7034656"/>
            <a:ext cx="2283857" cy="404089"/>
          </a:xfrm>
          <a:prstGeom prst="rect">
            <a:avLst/>
          </a:prstGeom>
        </p:spPr>
        <p:txBody>
          <a:bodyPr vert="horz" lIns="91440" tIns="45720" rIns="91440" bIns="45720" rtlCol="0" anchor="ctr"/>
          <a:lstStyle>
            <a:lvl1pPr algn="l">
              <a:defRPr sz="999">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639BB7AF-0D90-8D4D-B595-D71F67CD7B3E}"/>
              </a:ext>
            </a:extLst>
          </p:cNvPr>
          <p:cNvSpPr>
            <a:spLocks noGrp="1"/>
          </p:cNvSpPr>
          <p:nvPr>
            <p:ph type="ftr" sz="quarter" idx="3"/>
          </p:nvPr>
        </p:nvSpPr>
        <p:spPr>
          <a:xfrm>
            <a:off x="3362345" y="7034656"/>
            <a:ext cx="3425785" cy="404089"/>
          </a:xfrm>
          <a:prstGeom prst="rect">
            <a:avLst/>
          </a:prstGeom>
        </p:spPr>
        <p:txBody>
          <a:bodyPr vert="horz" lIns="91440" tIns="45720" rIns="91440" bIns="45720" rtlCol="0" anchor="ctr"/>
          <a:lstStyle>
            <a:lvl1pPr algn="ctr">
              <a:defRPr sz="999">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FD95981E-1161-BE43-9A25-7911EEF185C9}"/>
              </a:ext>
            </a:extLst>
          </p:cNvPr>
          <p:cNvSpPr>
            <a:spLocks noGrp="1"/>
          </p:cNvSpPr>
          <p:nvPr>
            <p:ph type="sldNum" sz="quarter" idx="4"/>
          </p:nvPr>
        </p:nvSpPr>
        <p:spPr>
          <a:xfrm>
            <a:off x="7168773" y="7034656"/>
            <a:ext cx="2283857" cy="404089"/>
          </a:xfrm>
          <a:prstGeom prst="rect">
            <a:avLst/>
          </a:prstGeom>
        </p:spPr>
        <p:txBody>
          <a:bodyPr vert="horz" lIns="91440" tIns="45720" rIns="91440" bIns="45720" rtlCol="0" anchor="ctr"/>
          <a:lstStyle>
            <a:lvl1pPr algn="r">
              <a:defRPr sz="999">
                <a:solidFill>
                  <a:schemeClr val="tx1">
                    <a:tint val="75000"/>
                  </a:schemeClr>
                </a:solidFill>
              </a:defRPr>
            </a:lvl1pPr>
          </a:lstStyle>
          <a:p>
            <a:pPr>
              <a:defRPr/>
            </a:pPr>
            <a:fld id="{B9059F71-7B63-4485-8E0D-98288337AA0B}" type="slidenum">
              <a:rPr lang="en-US" smtClean="0"/>
              <a:pPr>
                <a:defRPr/>
              </a:pPr>
              <a:t>‹#›</a:t>
            </a:fld>
            <a:endParaRPr lang="en-US"/>
          </a:p>
        </p:txBody>
      </p:sp>
    </p:spTree>
    <p:extLst>
      <p:ext uri="{BB962C8B-B14F-4D97-AF65-F5344CB8AC3E}">
        <p14:creationId xmlns:p14="http://schemas.microsoft.com/office/powerpoint/2010/main" val="16623027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761329" rtl="0" eaLnBrk="1" latinLnBrk="0" hangingPunct="1">
        <a:lnSpc>
          <a:spcPct val="90000"/>
        </a:lnSpc>
        <a:spcBef>
          <a:spcPct val="0"/>
        </a:spcBef>
        <a:buNone/>
        <a:defRPr sz="3663" kern="1200">
          <a:solidFill>
            <a:schemeClr val="tx1"/>
          </a:solidFill>
          <a:latin typeface="+mj-lt"/>
          <a:ea typeface="+mj-ea"/>
          <a:cs typeface="+mj-cs"/>
        </a:defRPr>
      </a:lvl1pPr>
    </p:titleStyle>
    <p:bodyStyle>
      <a:lvl1pPr marL="190332" indent="-190332" algn="l" defTabSz="761329" rtl="0" eaLnBrk="1" latinLnBrk="0" hangingPunct="1">
        <a:lnSpc>
          <a:spcPct val="90000"/>
        </a:lnSpc>
        <a:spcBef>
          <a:spcPts val="833"/>
        </a:spcBef>
        <a:buFont typeface="Arial" panose="020B0604020202020204" pitchFamily="34" charset="0"/>
        <a:buChar char="•"/>
        <a:defRPr sz="2331" kern="1200">
          <a:solidFill>
            <a:schemeClr val="tx1"/>
          </a:solidFill>
          <a:latin typeface="+mn-lt"/>
          <a:ea typeface="+mn-ea"/>
          <a:cs typeface="+mn-cs"/>
        </a:defRPr>
      </a:lvl1pPr>
      <a:lvl2pPr marL="570997" indent="-190332" algn="l" defTabSz="761329" rtl="0" eaLnBrk="1" latinLnBrk="0" hangingPunct="1">
        <a:lnSpc>
          <a:spcPct val="90000"/>
        </a:lnSpc>
        <a:spcBef>
          <a:spcPts val="416"/>
        </a:spcBef>
        <a:buFont typeface="Arial" panose="020B0604020202020204" pitchFamily="34" charset="0"/>
        <a:buChar char="•"/>
        <a:defRPr sz="1998" kern="1200">
          <a:solidFill>
            <a:schemeClr val="tx1"/>
          </a:solidFill>
          <a:latin typeface="+mn-lt"/>
          <a:ea typeface="+mn-ea"/>
          <a:cs typeface="+mn-cs"/>
        </a:defRPr>
      </a:lvl2pPr>
      <a:lvl3pPr marL="951662" indent="-190332" algn="l" defTabSz="761329" rtl="0" eaLnBrk="1" latinLnBrk="0" hangingPunct="1">
        <a:lnSpc>
          <a:spcPct val="90000"/>
        </a:lnSpc>
        <a:spcBef>
          <a:spcPts val="416"/>
        </a:spcBef>
        <a:buFont typeface="Arial" panose="020B0604020202020204" pitchFamily="34" charset="0"/>
        <a:buChar char="•"/>
        <a:defRPr sz="1665" kern="1200">
          <a:solidFill>
            <a:schemeClr val="tx1"/>
          </a:solidFill>
          <a:latin typeface="+mn-lt"/>
          <a:ea typeface="+mn-ea"/>
          <a:cs typeface="+mn-cs"/>
        </a:defRPr>
      </a:lvl3pPr>
      <a:lvl4pPr marL="1332327"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4pPr>
      <a:lvl5pPr marL="171299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5pPr>
      <a:lvl6pPr marL="2093656"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6pPr>
      <a:lvl7pPr marL="247432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7pPr>
      <a:lvl8pPr marL="2854985"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8pPr>
      <a:lvl9pPr marL="3235650"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9pPr>
    </p:bodyStyle>
    <p:otherStyle>
      <a:defPPr>
        <a:defRPr lang="en-US"/>
      </a:defPPr>
      <a:lvl1pPr marL="0" algn="l" defTabSz="761329" rtl="0" eaLnBrk="1" latinLnBrk="0" hangingPunct="1">
        <a:defRPr sz="1499" kern="1200">
          <a:solidFill>
            <a:schemeClr val="tx1"/>
          </a:solidFill>
          <a:latin typeface="+mn-lt"/>
          <a:ea typeface="+mn-ea"/>
          <a:cs typeface="+mn-cs"/>
        </a:defRPr>
      </a:lvl1pPr>
      <a:lvl2pPr marL="380665" algn="l" defTabSz="761329" rtl="0" eaLnBrk="1" latinLnBrk="0" hangingPunct="1">
        <a:defRPr sz="1499" kern="1200">
          <a:solidFill>
            <a:schemeClr val="tx1"/>
          </a:solidFill>
          <a:latin typeface="+mn-lt"/>
          <a:ea typeface="+mn-ea"/>
          <a:cs typeface="+mn-cs"/>
        </a:defRPr>
      </a:lvl2pPr>
      <a:lvl3pPr marL="761329" algn="l" defTabSz="761329" rtl="0" eaLnBrk="1" latinLnBrk="0" hangingPunct="1">
        <a:defRPr sz="1499" kern="1200">
          <a:solidFill>
            <a:schemeClr val="tx1"/>
          </a:solidFill>
          <a:latin typeface="+mn-lt"/>
          <a:ea typeface="+mn-ea"/>
          <a:cs typeface="+mn-cs"/>
        </a:defRPr>
      </a:lvl3pPr>
      <a:lvl4pPr marL="1141994" algn="l" defTabSz="761329" rtl="0" eaLnBrk="1" latinLnBrk="0" hangingPunct="1">
        <a:defRPr sz="1499" kern="1200">
          <a:solidFill>
            <a:schemeClr val="tx1"/>
          </a:solidFill>
          <a:latin typeface="+mn-lt"/>
          <a:ea typeface="+mn-ea"/>
          <a:cs typeface="+mn-cs"/>
        </a:defRPr>
      </a:lvl4pPr>
      <a:lvl5pPr marL="1522659" algn="l" defTabSz="761329" rtl="0" eaLnBrk="1" latinLnBrk="0" hangingPunct="1">
        <a:defRPr sz="1499" kern="1200">
          <a:solidFill>
            <a:schemeClr val="tx1"/>
          </a:solidFill>
          <a:latin typeface="+mn-lt"/>
          <a:ea typeface="+mn-ea"/>
          <a:cs typeface="+mn-cs"/>
        </a:defRPr>
      </a:lvl5pPr>
      <a:lvl6pPr marL="1903324" algn="l" defTabSz="761329" rtl="0" eaLnBrk="1" latinLnBrk="0" hangingPunct="1">
        <a:defRPr sz="1499" kern="1200">
          <a:solidFill>
            <a:schemeClr val="tx1"/>
          </a:solidFill>
          <a:latin typeface="+mn-lt"/>
          <a:ea typeface="+mn-ea"/>
          <a:cs typeface="+mn-cs"/>
        </a:defRPr>
      </a:lvl6pPr>
      <a:lvl7pPr marL="2283988" algn="l" defTabSz="761329" rtl="0" eaLnBrk="1" latinLnBrk="0" hangingPunct="1">
        <a:defRPr sz="1499" kern="1200">
          <a:solidFill>
            <a:schemeClr val="tx1"/>
          </a:solidFill>
          <a:latin typeface="+mn-lt"/>
          <a:ea typeface="+mn-ea"/>
          <a:cs typeface="+mn-cs"/>
        </a:defRPr>
      </a:lvl7pPr>
      <a:lvl8pPr marL="2664653" algn="l" defTabSz="761329" rtl="0" eaLnBrk="1" latinLnBrk="0" hangingPunct="1">
        <a:defRPr sz="1499" kern="1200">
          <a:solidFill>
            <a:schemeClr val="tx1"/>
          </a:solidFill>
          <a:latin typeface="+mn-lt"/>
          <a:ea typeface="+mn-ea"/>
          <a:cs typeface="+mn-cs"/>
        </a:defRPr>
      </a:lvl8pPr>
      <a:lvl9pPr marL="3045318" algn="l" defTabSz="761329" rtl="0" eaLnBrk="1" latinLnBrk="0" hangingPunct="1">
        <a:defRPr sz="1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9588-D90B-0B45-ABDC-9426045C61C2}"/>
              </a:ext>
            </a:extLst>
          </p:cNvPr>
          <p:cNvSpPr>
            <a:spLocks noGrp="1"/>
          </p:cNvSpPr>
          <p:nvPr>
            <p:ph type="ctrTitle"/>
          </p:nvPr>
        </p:nvSpPr>
        <p:spPr>
          <a:xfrm>
            <a:off x="15346" y="1"/>
            <a:ext cx="10119783" cy="3862122"/>
          </a:xfrm>
          <a:solidFill>
            <a:srgbClr val="C1CD23"/>
          </a:solidFill>
          <a:ln>
            <a:solidFill>
              <a:srgbClr val="92D050"/>
            </a:solidFill>
          </a:ln>
        </p:spPr>
        <p:txBody>
          <a:bodyPr/>
          <a:lstStyle/>
          <a:p>
            <a:endParaRPr lang="en-US" dirty="0"/>
          </a:p>
        </p:txBody>
      </p:sp>
      <p:sp>
        <p:nvSpPr>
          <p:cNvPr id="3" name="Subtitle 2">
            <a:extLst>
              <a:ext uri="{FF2B5EF4-FFF2-40B4-BE49-F238E27FC236}">
                <a16:creationId xmlns:a16="http://schemas.microsoft.com/office/drawing/2014/main" id="{D9A24682-9E55-F249-8B7F-08092051F26F}"/>
              </a:ext>
            </a:extLst>
          </p:cNvPr>
          <p:cNvSpPr>
            <a:spLocks noGrp="1"/>
          </p:cNvSpPr>
          <p:nvPr>
            <p:ph type="subTitle" idx="1"/>
          </p:nvPr>
        </p:nvSpPr>
        <p:spPr>
          <a:xfrm>
            <a:off x="15346" y="934980"/>
            <a:ext cx="10119782" cy="6654858"/>
          </a:xfrm>
          <a:solidFill>
            <a:srgbClr val="005294"/>
          </a:solidFill>
        </p:spPr>
        <p:txBody>
          <a:bodyPr>
            <a:normAutofit/>
          </a:bodyPr>
          <a:lstStyle/>
          <a:p>
            <a:endParaRPr lang="en-US" sz="7968" dirty="0">
              <a:solidFill>
                <a:schemeClr val="bg1"/>
              </a:solidFill>
              <a:latin typeface="Claire Hand" panose="02000506040000020004" pitchFamily="2" charset="0"/>
            </a:endParaRPr>
          </a:p>
          <a:p>
            <a:r>
              <a:rPr lang="en-CA" sz="9739" dirty="0">
                <a:solidFill>
                  <a:schemeClr val="bg1"/>
                </a:solidFill>
                <a:latin typeface="Claire Hand" panose="02000506040000020004" pitchFamily="2" charset="0"/>
              </a:rPr>
              <a:t>Person-Centred</a:t>
            </a:r>
            <a:r>
              <a:rPr lang="en-US" sz="9739" dirty="0">
                <a:solidFill>
                  <a:schemeClr val="bg1"/>
                </a:solidFill>
                <a:latin typeface="Claire Hand" panose="02000506040000020004" pitchFamily="2" charset="0"/>
              </a:rPr>
              <a:t> Approaches</a:t>
            </a:r>
          </a:p>
          <a:p>
            <a:endParaRPr lang="en-US" sz="3984" dirty="0">
              <a:latin typeface="Claire Hand" panose="02000506040000020004" pitchFamily="2" charset="0"/>
            </a:endParaRPr>
          </a:p>
          <a:p>
            <a:r>
              <a:rPr lang="en-US" sz="3984" dirty="0">
                <a:latin typeface="Claire Hand" panose="02000506040000020004" pitchFamily="2" charset="0"/>
              </a:rPr>
              <a:t>Orientation Session</a:t>
            </a:r>
          </a:p>
        </p:txBody>
      </p:sp>
      <p:pic>
        <p:nvPicPr>
          <p:cNvPr id="5" name="Picture 4" descr="A picture containing red&#10;&#10;Description automatically generated">
            <a:extLst>
              <a:ext uri="{FF2B5EF4-FFF2-40B4-BE49-F238E27FC236}">
                <a16:creationId xmlns:a16="http://schemas.microsoft.com/office/drawing/2014/main" id="{BD29AA8A-AAB1-804C-AF52-9192FBD85819}"/>
              </a:ext>
            </a:extLst>
          </p:cNvPr>
          <p:cNvPicPr>
            <a:picLocks noChangeAspect="1"/>
          </p:cNvPicPr>
          <p:nvPr/>
        </p:nvPicPr>
        <p:blipFill>
          <a:blip r:embed="rId2"/>
          <a:stretch>
            <a:fillRect/>
          </a:stretch>
        </p:blipFill>
        <p:spPr>
          <a:xfrm>
            <a:off x="7685113" y="6533860"/>
            <a:ext cx="1996091" cy="831705"/>
          </a:xfrm>
          <a:prstGeom prst="rect">
            <a:avLst/>
          </a:prstGeom>
        </p:spPr>
      </p:pic>
    </p:spTree>
    <p:extLst>
      <p:ext uri="{BB962C8B-B14F-4D97-AF65-F5344CB8AC3E}">
        <p14:creationId xmlns:p14="http://schemas.microsoft.com/office/powerpoint/2010/main" val="245471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A5323B-C3DA-7941-97BB-00C93A9CCC2D}"/>
              </a:ext>
            </a:extLst>
          </p:cNvPr>
          <p:cNvSpPr/>
          <p:nvPr/>
        </p:nvSpPr>
        <p:spPr>
          <a:xfrm>
            <a:off x="0" y="474663"/>
            <a:ext cx="10150475" cy="777554"/>
          </a:xfrm>
          <a:prstGeom prst="rect">
            <a:avLst/>
          </a:prstGeom>
        </p:spPr>
        <p:txBody>
          <a:bodyPr wrap="square" lIns="99472" tIns="49737" rIns="99472" bIns="49737">
            <a:spAutoFit/>
          </a:bodyPr>
          <a:lstStyle/>
          <a:p>
            <a:pPr algn="ctr">
              <a:defRPr/>
            </a:pPr>
            <a:r>
              <a:rPr lang="en-US" sz="4400" dirty="0">
                <a:solidFill>
                  <a:srgbClr val="B3C33C"/>
                </a:solidFill>
                <a:latin typeface="Helvetica" pitchFamily="2" charset="0"/>
              </a:rPr>
              <a:t>How the training will work</a:t>
            </a:r>
            <a:endParaRPr lang="en-US" sz="4000" dirty="0">
              <a:solidFill>
                <a:srgbClr val="B3C33C"/>
              </a:solidFill>
              <a:latin typeface="Helvetica" pitchFamily="2" charset="0"/>
            </a:endParaRPr>
          </a:p>
        </p:txBody>
      </p:sp>
      <p:sp>
        <p:nvSpPr>
          <p:cNvPr id="5" name="Rounded Rectangle 4">
            <a:extLst>
              <a:ext uri="{FF2B5EF4-FFF2-40B4-BE49-F238E27FC236}">
                <a16:creationId xmlns:a16="http://schemas.microsoft.com/office/drawing/2014/main" id="{71D72898-BD0E-6E42-B287-01174ADBCD18}"/>
              </a:ext>
            </a:extLst>
          </p:cNvPr>
          <p:cNvSpPr/>
          <p:nvPr/>
        </p:nvSpPr>
        <p:spPr>
          <a:xfrm>
            <a:off x="960437" y="1889919"/>
            <a:ext cx="8099426" cy="838200"/>
          </a:xfrm>
          <a:prstGeom prst="roundRect">
            <a:avLst/>
          </a:prstGeom>
          <a:solidFill>
            <a:srgbClr val="2D5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Practical application of tools </a:t>
            </a:r>
          </a:p>
        </p:txBody>
      </p:sp>
      <p:sp>
        <p:nvSpPr>
          <p:cNvPr id="7" name="Rounded Rectangle 6">
            <a:extLst>
              <a:ext uri="{FF2B5EF4-FFF2-40B4-BE49-F238E27FC236}">
                <a16:creationId xmlns:a16="http://schemas.microsoft.com/office/drawing/2014/main" id="{7103EA42-2486-A849-8AD0-928C00AD0066}"/>
              </a:ext>
            </a:extLst>
          </p:cNvPr>
          <p:cNvSpPr/>
          <p:nvPr/>
        </p:nvSpPr>
        <p:spPr>
          <a:xfrm>
            <a:off x="973817" y="3519002"/>
            <a:ext cx="8099426" cy="1037917"/>
          </a:xfrm>
          <a:prstGeom prst="roundRect">
            <a:avLst/>
          </a:prstGeom>
          <a:solidFill>
            <a:srgbClr val="40A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Post questions and helpful examples on Slack</a:t>
            </a:r>
          </a:p>
        </p:txBody>
      </p:sp>
      <p:sp>
        <p:nvSpPr>
          <p:cNvPr id="9" name="Rounded Rectangle 8">
            <a:extLst>
              <a:ext uri="{FF2B5EF4-FFF2-40B4-BE49-F238E27FC236}">
                <a16:creationId xmlns:a16="http://schemas.microsoft.com/office/drawing/2014/main" id="{F1EB23C5-0829-C945-8ADE-DDF477D3F8B0}"/>
              </a:ext>
            </a:extLst>
          </p:cNvPr>
          <p:cNvSpPr/>
          <p:nvPr/>
        </p:nvSpPr>
        <p:spPr>
          <a:xfrm>
            <a:off x="960437" y="5166519"/>
            <a:ext cx="8099426" cy="838200"/>
          </a:xfrm>
          <a:prstGeom prst="roundRect">
            <a:avLst/>
          </a:prstGeom>
          <a:solidFill>
            <a:srgbClr val="BECD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Attendance</a:t>
            </a:r>
            <a:endParaRPr lang="en-US" sz="3200" dirty="0"/>
          </a:p>
        </p:txBody>
      </p:sp>
    </p:spTree>
    <p:extLst>
      <p:ext uri="{BB962C8B-B14F-4D97-AF65-F5344CB8AC3E}">
        <p14:creationId xmlns:p14="http://schemas.microsoft.com/office/powerpoint/2010/main" val="425069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br>
              <a:rPr lang="en-US" u="sng"/>
            </a:br>
            <a:endParaRPr lang="en-US"/>
          </a:p>
        </p:txBody>
      </p:sp>
      <p:sp>
        <p:nvSpPr>
          <p:cNvPr id="50180" name="AutoShape 4"/>
          <p:cNvSpPr>
            <a:spLocks noChangeArrowheads="1"/>
          </p:cNvSpPr>
          <p:nvPr/>
        </p:nvSpPr>
        <p:spPr bwMode="auto">
          <a:xfrm>
            <a:off x="0" y="2118835"/>
            <a:ext cx="10150475" cy="4877278"/>
          </a:xfrm>
          <a:prstGeom prst="triangle">
            <a:avLst>
              <a:gd name="adj" fmla="val 50000"/>
            </a:avLst>
          </a:prstGeom>
          <a:solidFill>
            <a:srgbClr val="B3C33C"/>
          </a:solidFill>
          <a:ln w="50800">
            <a:solidFill>
              <a:srgbClr val="002060"/>
            </a:solidFill>
            <a:miter lim="800000"/>
            <a:headEnd/>
            <a:tailEnd/>
          </a:ln>
        </p:spPr>
        <p:txBody>
          <a:bodyPr wrap="none" lIns="91427" tIns="45714" rIns="91427" bIns="45714" anchor="ctr"/>
          <a:lstStyle/>
          <a:p>
            <a:pPr eaLnBrk="0" hangingPunct="0"/>
            <a:endParaRPr lang="en-US"/>
          </a:p>
        </p:txBody>
      </p:sp>
      <p:sp>
        <p:nvSpPr>
          <p:cNvPr id="50181" name="Line 5"/>
          <p:cNvSpPr>
            <a:spLocks noChangeShapeType="1"/>
          </p:cNvSpPr>
          <p:nvPr/>
        </p:nvSpPr>
        <p:spPr bwMode="auto">
          <a:xfrm>
            <a:off x="1111973" y="6386357"/>
            <a:ext cx="8078086" cy="0"/>
          </a:xfrm>
          <a:prstGeom prst="line">
            <a:avLst/>
          </a:prstGeom>
          <a:noFill/>
          <a:ln w="50800" cap="rnd">
            <a:solidFill>
              <a:srgbClr val="002060"/>
            </a:solidFill>
            <a:prstDash val="sysDot"/>
            <a:round/>
            <a:headEnd/>
            <a:tailEnd/>
          </a:ln>
        </p:spPr>
        <p:txBody>
          <a:bodyPr wrap="none" lIns="91427" tIns="45714" rIns="91427" bIns="45714" anchor="ctr"/>
          <a:lstStyle/>
          <a:p>
            <a:endParaRPr lang="en-US"/>
          </a:p>
        </p:txBody>
      </p:sp>
      <p:sp>
        <p:nvSpPr>
          <p:cNvPr id="50182" name="Line 6"/>
          <p:cNvSpPr>
            <a:spLocks noChangeShapeType="1"/>
          </p:cNvSpPr>
          <p:nvPr/>
        </p:nvSpPr>
        <p:spPr bwMode="auto">
          <a:xfrm>
            <a:off x="2026571" y="5395462"/>
            <a:ext cx="6019796" cy="0"/>
          </a:xfrm>
          <a:prstGeom prst="line">
            <a:avLst/>
          </a:prstGeom>
          <a:noFill/>
          <a:ln w="50800" cap="rnd">
            <a:solidFill>
              <a:srgbClr val="002060"/>
            </a:solidFill>
            <a:prstDash val="sysDot"/>
            <a:round/>
            <a:headEnd/>
            <a:tailEnd/>
          </a:ln>
        </p:spPr>
        <p:txBody>
          <a:bodyPr wrap="none" lIns="91427" tIns="45714" rIns="91427" bIns="45714" anchor="ctr"/>
          <a:lstStyle/>
          <a:p>
            <a:endParaRPr lang="en-US"/>
          </a:p>
        </p:txBody>
      </p:sp>
      <p:sp>
        <p:nvSpPr>
          <p:cNvPr id="50183" name="Line 7"/>
          <p:cNvSpPr>
            <a:spLocks noChangeShapeType="1"/>
          </p:cNvSpPr>
          <p:nvPr/>
        </p:nvSpPr>
        <p:spPr bwMode="auto">
          <a:xfrm>
            <a:off x="3468080" y="3963582"/>
            <a:ext cx="3200219" cy="0"/>
          </a:xfrm>
          <a:prstGeom prst="line">
            <a:avLst/>
          </a:prstGeom>
          <a:noFill/>
          <a:ln w="50800" cap="rnd">
            <a:solidFill>
              <a:srgbClr val="002060"/>
            </a:solidFill>
            <a:prstDash val="sysDot"/>
            <a:round/>
            <a:headEnd/>
            <a:tailEnd/>
          </a:ln>
        </p:spPr>
        <p:txBody>
          <a:bodyPr wrap="none" lIns="91427" tIns="45714" rIns="91427" bIns="45714" anchor="ctr"/>
          <a:lstStyle/>
          <a:p>
            <a:endParaRPr lang="en-US"/>
          </a:p>
        </p:txBody>
      </p:sp>
      <p:sp>
        <p:nvSpPr>
          <p:cNvPr id="50184" name="Text Box 8"/>
          <p:cNvSpPr txBox="1">
            <a:spLocks noChangeArrowheads="1"/>
          </p:cNvSpPr>
          <p:nvPr/>
        </p:nvSpPr>
        <p:spPr bwMode="auto">
          <a:xfrm>
            <a:off x="3779995" y="2905515"/>
            <a:ext cx="2743042" cy="1118004"/>
          </a:xfrm>
          <a:prstGeom prst="rect">
            <a:avLst/>
          </a:prstGeom>
          <a:noFill/>
          <a:ln w="9525">
            <a:noFill/>
            <a:miter lim="800000"/>
            <a:headEnd/>
            <a:tailEnd/>
          </a:ln>
        </p:spPr>
        <p:txBody>
          <a:bodyPr wrap="square" lIns="101356" tIns="50676" rIns="101356" bIns="50676">
            <a:spAutoFit/>
          </a:bodyPr>
          <a:lstStyle/>
          <a:p>
            <a:pPr algn="ctr" eaLnBrk="0" hangingPunct="0"/>
            <a:r>
              <a:rPr lang="en-US" sz="2200" dirty="0">
                <a:solidFill>
                  <a:srgbClr val="000000"/>
                </a:solidFill>
                <a:latin typeface="Helvetica"/>
                <a:cs typeface="Helvetica"/>
              </a:rPr>
              <a:t> Have our </a:t>
            </a:r>
          </a:p>
          <a:p>
            <a:pPr algn="ctr" eaLnBrk="0" hangingPunct="0"/>
            <a:r>
              <a:rPr lang="en-US" sz="2200" dirty="0">
                <a:solidFill>
                  <a:srgbClr val="000000"/>
                </a:solidFill>
                <a:latin typeface="Helvetica"/>
                <a:cs typeface="Helvetica"/>
              </a:rPr>
              <a:t>own dreams and our own journeys</a:t>
            </a:r>
          </a:p>
        </p:txBody>
      </p:sp>
      <p:sp>
        <p:nvSpPr>
          <p:cNvPr id="50185" name="Text Box 9"/>
          <p:cNvSpPr txBox="1">
            <a:spLocks noChangeArrowheads="1"/>
          </p:cNvSpPr>
          <p:nvPr/>
        </p:nvSpPr>
        <p:spPr bwMode="auto">
          <a:xfrm>
            <a:off x="2484437" y="4023519"/>
            <a:ext cx="5328999" cy="1456559"/>
          </a:xfrm>
          <a:prstGeom prst="rect">
            <a:avLst/>
          </a:prstGeom>
          <a:noFill/>
          <a:ln w="9525">
            <a:noFill/>
            <a:miter lim="800000"/>
            <a:headEnd/>
            <a:tailEnd/>
          </a:ln>
        </p:spPr>
        <p:txBody>
          <a:bodyPr lIns="101356" tIns="50676" rIns="101356" bIns="50676">
            <a:spAutoFit/>
          </a:bodyPr>
          <a:lstStyle/>
          <a:p>
            <a:pPr algn="ctr" eaLnBrk="0" hangingPunct="0"/>
            <a:r>
              <a:rPr lang="en-US" sz="2200" dirty="0">
                <a:solidFill>
                  <a:srgbClr val="080808"/>
                </a:solidFill>
                <a:latin typeface="Helvetica"/>
                <a:cs typeface="Helvetica"/>
              </a:rPr>
              <a:t>Have opportunities to meet </a:t>
            </a:r>
          </a:p>
          <a:p>
            <a:pPr algn="ctr" eaLnBrk="0" hangingPunct="0"/>
            <a:r>
              <a:rPr lang="en-US" sz="2200" dirty="0">
                <a:solidFill>
                  <a:srgbClr val="080808"/>
                </a:solidFill>
                <a:latin typeface="Helvetica"/>
                <a:cs typeface="Helvetica"/>
              </a:rPr>
              <a:t>New people; try new things; change</a:t>
            </a:r>
          </a:p>
          <a:p>
            <a:pPr algn="ctr" eaLnBrk="0" hangingPunct="0"/>
            <a:r>
              <a:rPr lang="en-US" sz="2200" dirty="0">
                <a:solidFill>
                  <a:srgbClr val="080808"/>
                </a:solidFill>
                <a:latin typeface="Helvetica"/>
                <a:cs typeface="Helvetica"/>
              </a:rPr>
              <a:t> jobs; change who we live with &amp; where we live</a:t>
            </a:r>
          </a:p>
        </p:txBody>
      </p:sp>
      <p:sp>
        <p:nvSpPr>
          <p:cNvPr id="50186" name="Text Box 10"/>
          <p:cNvSpPr txBox="1">
            <a:spLocks noChangeArrowheads="1"/>
          </p:cNvSpPr>
          <p:nvPr/>
        </p:nvSpPr>
        <p:spPr bwMode="auto">
          <a:xfrm>
            <a:off x="1493837" y="5530069"/>
            <a:ext cx="7162799" cy="779450"/>
          </a:xfrm>
          <a:prstGeom prst="rect">
            <a:avLst/>
          </a:prstGeom>
          <a:noFill/>
          <a:ln w="9525">
            <a:noFill/>
            <a:miter lim="800000"/>
            <a:headEnd/>
            <a:tailEnd/>
          </a:ln>
        </p:spPr>
        <p:txBody>
          <a:bodyPr wrap="square" lIns="101356" tIns="50676" rIns="101356" bIns="50676">
            <a:spAutoFit/>
          </a:bodyPr>
          <a:lstStyle/>
          <a:p>
            <a:pPr algn="ctr" eaLnBrk="0" hangingPunct="0"/>
            <a:r>
              <a:rPr lang="en-US" sz="2200" dirty="0">
                <a:solidFill>
                  <a:srgbClr val="080808"/>
                </a:solidFill>
                <a:latin typeface="Helvetica"/>
                <a:cs typeface="Helvetica"/>
              </a:rPr>
              <a:t>Have what/who is important to us in everyday life; people to be with; things to do, places to be</a:t>
            </a:r>
          </a:p>
        </p:txBody>
      </p:sp>
      <p:sp>
        <p:nvSpPr>
          <p:cNvPr id="50187" name="Text Box 11"/>
          <p:cNvSpPr txBox="1">
            <a:spLocks noChangeArrowheads="1"/>
          </p:cNvSpPr>
          <p:nvPr/>
        </p:nvSpPr>
        <p:spPr bwMode="auto">
          <a:xfrm>
            <a:off x="2331446" y="6447445"/>
            <a:ext cx="6127292" cy="471674"/>
          </a:xfrm>
          <a:prstGeom prst="rect">
            <a:avLst/>
          </a:prstGeom>
          <a:noFill/>
          <a:ln w="9525">
            <a:noFill/>
            <a:miter lim="800000"/>
            <a:headEnd/>
            <a:tailEnd/>
          </a:ln>
        </p:spPr>
        <p:txBody>
          <a:bodyPr lIns="101356" tIns="50676" rIns="101356" bIns="50676">
            <a:spAutoFit/>
          </a:bodyPr>
          <a:lstStyle/>
          <a:p>
            <a:pPr algn="ctr" eaLnBrk="0" hangingPunct="0"/>
            <a:r>
              <a:rPr lang="en-US" dirty="0">
                <a:solidFill>
                  <a:srgbClr val="080808"/>
                </a:solidFill>
                <a:latin typeface="Helvetica"/>
                <a:cs typeface="Helvetica"/>
              </a:rPr>
              <a:t>Stay healthy &amp; safe (on our own terms)</a:t>
            </a:r>
          </a:p>
        </p:txBody>
      </p:sp>
      <p:sp>
        <p:nvSpPr>
          <p:cNvPr id="50188" name="AutoShape 17"/>
          <p:cNvSpPr>
            <a:spLocks noChangeArrowheads="1"/>
          </p:cNvSpPr>
          <p:nvPr/>
        </p:nvSpPr>
        <p:spPr bwMode="auto">
          <a:xfrm rot="21586371" flipV="1">
            <a:off x="197379" y="289894"/>
            <a:ext cx="9676434" cy="1677847"/>
          </a:xfrm>
          <a:prstGeom prst="cloudCallout">
            <a:avLst>
              <a:gd name="adj1" fmla="val -54787"/>
              <a:gd name="adj2" fmla="val 357792"/>
            </a:avLst>
          </a:prstGeom>
          <a:noFill/>
          <a:ln w="28575" cmpd="sng">
            <a:solidFill>
              <a:srgbClr val="B3C33C"/>
            </a:solidFill>
            <a:round/>
            <a:headEnd/>
            <a:tailEnd/>
          </a:ln>
        </p:spPr>
        <p:txBody>
          <a:bodyPr rot="10800000" lIns="91427" tIns="45714" rIns="91427" bIns="45714"/>
          <a:lstStyle/>
          <a:p>
            <a:pPr algn="ctr" eaLnBrk="0" hangingPunct="0"/>
            <a:endParaRPr lang="en-US"/>
          </a:p>
        </p:txBody>
      </p:sp>
      <p:sp>
        <p:nvSpPr>
          <p:cNvPr id="50189" name="Text Box 13"/>
          <p:cNvSpPr txBox="1">
            <a:spLocks noChangeArrowheads="1"/>
          </p:cNvSpPr>
          <p:nvPr/>
        </p:nvSpPr>
        <p:spPr bwMode="auto">
          <a:xfrm>
            <a:off x="422945" y="590322"/>
            <a:ext cx="9449106" cy="953721"/>
          </a:xfrm>
          <a:prstGeom prst="rect">
            <a:avLst/>
          </a:prstGeom>
          <a:noFill/>
          <a:ln w="50800">
            <a:noFill/>
            <a:miter lim="800000"/>
            <a:headEnd/>
            <a:tailEnd/>
          </a:ln>
        </p:spPr>
        <p:txBody>
          <a:bodyPr lIns="101356" tIns="50676" rIns="101356" bIns="50676">
            <a:spAutoFit/>
          </a:bodyPr>
          <a:lstStyle/>
          <a:p>
            <a:pPr algn="ctr" eaLnBrk="0" hangingPunct="0"/>
            <a:r>
              <a:rPr lang="en-US" sz="2700" b="0" dirty="0">
                <a:solidFill>
                  <a:schemeClr val="tx2"/>
                </a:solidFill>
                <a:latin typeface="Helvetica"/>
                <a:cs typeface="Helvetica"/>
              </a:rPr>
              <a:t> </a:t>
            </a:r>
            <a:r>
              <a:rPr lang="en-US" sz="2700" b="0" dirty="0">
                <a:latin typeface="Helvetica"/>
                <a:cs typeface="Helvetica"/>
              </a:rPr>
              <a:t>Each of us want lives where we are </a:t>
            </a:r>
          </a:p>
          <a:p>
            <a:pPr algn="ctr" eaLnBrk="0" hangingPunct="0"/>
            <a:r>
              <a:rPr lang="en-US" sz="2700" b="0" dirty="0">
                <a:latin typeface="Helvetica"/>
                <a:cs typeface="Helvetica"/>
              </a:rPr>
              <a:t>supported by &amp; contribute to our communities</a:t>
            </a:r>
          </a:p>
        </p:txBody>
      </p:sp>
      <p:sp>
        <p:nvSpPr>
          <p:cNvPr id="50190" name="Freeform 23"/>
          <p:cNvSpPr>
            <a:spLocks/>
          </p:cNvSpPr>
          <p:nvPr/>
        </p:nvSpPr>
        <p:spPr bwMode="auto">
          <a:xfrm rot="-143156">
            <a:off x="4312199" y="2572319"/>
            <a:ext cx="1601871" cy="461653"/>
          </a:xfrm>
          <a:custGeom>
            <a:avLst/>
            <a:gdLst>
              <a:gd name="T0" fmla="*/ 0 w 844"/>
              <a:gd name="T1" fmla="*/ 2147483647 h 159"/>
              <a:gd name="T2" fmla="*/ 2147483647 w 844"/>
              <a:gd name="T3" fmla="*/ 2147483647 h 159"/>
              <a:gd name="T4" fmla="*/ 2147483647 w 844"/>
              <a:gd name="T5" fmla="*/ 2147483647 h 159"/>
              <a:gd name="T6" fmla="*/ 2147483647 w 844"/>
              <a:gd name="T7" fmla="*/ 2147483647 h 159"/>
              <a:gd name="T8" fmla="*/ 2147483647 w 844"/>
              <a:gd name="T9" fmla="*/ 2147483647 h 159"/>
              <a:gd name="T10" fmla="*/ 2147483647 w 844"/>
              <a:gd name="T11" fmla="*/ 2147483647 h 159"/>
              <a:gd name="T12" fmla="*/ 2147483647 w 844"/>
              <a:gd name="T13" fmla="*/ 2147483647 h 159"/>
              <a:gd name="T14" fmla="*/ 2147483647 w 844"/>
              <a:gd name="T15" fmla="*/ 2147483647 h 159"/>
              <a:gd name="T16" fmla="*/ 2147483647 w 844"/>
              <a:gd name="T17" fmla="*/ 2147483647 h 159"/>
              <a:gd name="T18" fmla="*/ 2147483647 w 844"/>
              <a:gd name="T19" fmla="*/ 2147483647 h 159"/>
              <a:gd name="T20" fmla="*/ 2147483647 w 844"/>
              <a:gd name="T21" fmla="*/ 2147483647 h 159"/>
              <a:gd name="T22" fmla="*/ 2147483647 w 844"/>
              <a:gd name="T23" fmla="*/ 2147483647 h 159"/>
              <a:gd name="T24" fmla="*/ 2147483647 w 844"/>
              <a:gd name="T25" fmla="*/ 2147483647 h 159"/>
              <a:gd name="T26" fmla="*/ 2147483647 w 844"/>
              <a:gd name="T27" fmla="*/ 2147483647 h 159"/>
              <a:gd name="T28" fmla="*/ 2147483647 w 844"/>
              <a:gd name="T29" fmla="*/ 2147483647 h 159"/>
              <a:gd name="T30" fmla="*/ 2147483647 w 844"/>
              <a:gd name="T31" fmla="*/ 2147483647 h 159"/>
              <a:gd name="T32" fmla="*/ 2147483647 w 844"/>
              <a:gd name="T33" fmla="*/ 2147483647 h 159"/>
              <a:gd name="T34" fmla="*/ 2147483647 w 844"/>
              <a:gd name="T35" fmla="*/ 2147483647 h 159"/>
              <a:gd name="T36" fmla="*/ 2147483647 w 844"/>
              <a:gd name="T37" fmla="*/ 2147483647 h 159"/>
              <a:gd name="T38" fmla="*/ 2147483647 w 844"/>
              <a:gd name="T39" fmla="*/ 2147483647 h 159"/>
              <a:gd name="T40" fmla="*/ 2147483647 w 844"/>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4"/>
              <a:gd name="T64" fmla="*/ 0 h 159"/>
              <a:gd name="T65" fmla="*/ 844 w 844"/>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4" h="159">
                <a:moveTo>
                  <a:pt x="0" y="105"/>
                </a:moveTo>
                <a:cubicBezTo>
                  <a:pt x="42" y="77"/>
                  <a:pt x="91" y="70"/>
                  <a:pt x="133" y="43"/>
                </a:cubicBezTo>
                <a:cubicBezTo>
                  <a:pt x="139" y="34"/>
                  <a:pt x="140" y="16"/>
                  <a:pt x="151" y="16"/>
                </a:cubicBezTo>
                <a:cubicBezTo>
                  <a:pt x="161" y="16"/>
                  <a:pt x="175" y="63"/>
                  <a:pt x="177" y="69"/>
                </a:cubicBezTo>
                <a:cubicBezTo>
                  <a:pt x="174" y="79"/>
                  <a:pt x="154" y="123"/>
                  <a:pt x="177" y="131"/>
                </a:cubicBezTo>
                <a:cubicBezTo>
                  <a:pt x="187" y="134"/>
                  <a:pt x="188" y="113"/>
                  <a:pt x="195" y="105"/>
                </a:cubicBezTo>
                <a:cubicBezTo>
                  <a:pt x="219" y="76"/>
                  <a:pt x="245" y="71"/>
                  <a:pt x="275" y="51"/>
                </a:cubicBezTo>
                <a:cubicBezTo>
                  <a:pt x="278" y="47"/>
                  <a:pt x="306" y="0"/>
                  <a:pt x="319" y="7"/>
                </a:cubicBezTo>
                <a:cubicBezTo>
                  <a:pt x="327" y="11"/>
                  <a:pt x="313" y="25"/>
                  <a:pt x="310" y="34"/>
                </a:cubicBezTo>
                <a:cubicBezTo>
                  <a:pt x="314" y="45"/>
                  <a:pt x="324" y="82"/>
                  <a:pt x="337" y="87"/>
                </a:cubicBezTo>
                <a:cubicBezTo>
                  <a:pt x="345" y="90"/>
                  <a:pt x="355" y="82"/>
                  <a:pt x="363" y="78"/>
                </a:cubicBezTo>
                <a:cubicBezTo>
                  <a:pt x="382" y="68"/>
                  <a:pt x="417" y="43"/>
                  <a:pt x="417" y="43"/>
                </a:cubicBezTo>
                <a:cubicBezTo>
                  <a:pt x="462" y="72"/>
                  <a:pt x="449" y="92"/>
                  <a:pt x="505" y="78"/>
                </a:cubicBezTo>
                <a:cubicBezTo>
                  <a:pt x="508" y="69"/>
                  <a:pt x="505" y="53"/>
                  <a:pt x="514" y="51"/>
                </a:cubicBezTo>
                <a:cubicBezTo>
                  <a:pt x="525" y="48"/>
                  <a:pt x="564" y="93"/>
                  <a:pt x="567" y="96"/>
                </a:cubicBezTo>
                <a:cubicBezTo>
                  <a:pt x="572" y="109"/>
                  <a:pt x="584" y="159"/>
                  <a:pt x="603" y="131"/>
                </a:cubicBezTo>
                <a:cubicBezTo>
                  <a:pt x="620" y="106"/>
                  <a:pt x="611" y="72"/>
                  <a:pt x="620" y="43"/>
                </a:cubicBezTo>
                <a:cubicBezTo>
                  <a:pt x="629" y="46"/>
                  <a:pt x="639" y="46"/>
                  <a:pt x="647" y="51"/>
                </a:cubicBezTo>
                <a:cubicBezTo>
                  <a:pt x="666" y="61"/>
                  <a:pt x="680" y="80"/>
                  <a:pt x="700" y="87"/>
                </a:cubicBezTo>
                <a:cubicBezTo>
                  <a:pt x="738" y="100"/>
                  <a:pt x="769" y="118"/>
                  <a:pt x="807" y="131"/>
                </a:cubicBezTo>
                <a:cubicBezTo>
                  <a:pt x="838" y="152"/>
                  <a:pt x="844" y="149"/>
                  <a:pt x="815" y="149"/>
                </a:cubicBezTo>
              </a:path>
            </a:pathLst>
          </a:custGeom>
          <a:noFill/>
          <a:ln w="25400">
            <a:solidFill>
              <a:srgbClr val="002060"/>
            </a:solidFill>
            <a:round/>
            <a:headEnd/>
            <a:tailEnd/>
          </a:ln>
        </p:spPr>
        <p:txBody>
          <a:bodyPr lIns="91427" tIns="45714" rIns="91427" bIns="45714">
            <a:spAutoFit/>
          </a:bodyPr>
          <a:lstStyle/>
          <a:p>
            <a:endParaRPr lang="en-US"/>
          </a:p>
        </p:txBody>
      </p:sp>
      <p:sp>
        <p:nvSpPr>
          <p:cNvPr id="3" name="Rectangle 2">
            <a:extLst>
              <a:ext uri="{FF2B5EF4-FFF2-40B4-BE49-F238E27FC236}">
                <a16:creationId xmlns:a16="http://schemas.microsoft.com/office/drawing/2014/main" id="{BFC7FC7E-C73C-9C43-8F9C-AED9D3E8F551}"/>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8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0" y="365919"/>
            <a:ext cx="10150475" cy="1046956"/>
          </a:xfrm>
          <a:effectLst>
            <a:outerShdw dist="35921" dir="2700000" algn="ctr" rotWithShape="0">
              <a:schemeClr val="bg2"/>
            </a:outerShdw>
          </a:effectLst>
        </p:spPr>
        <p:txBody>
          <a:bodyPr/>
          <a:lstStyle/>
          <a:p>
            <a:pPr>
              <a:defRPr/>
            </a:pPr>
            <a:r>
              <a:rPr lang="en-GB" dirty="0">
                <a:latin typeface="Helvetica" charset="0"/>
                <a:ea typeface="MS PGothic" pitchFamily="34" charset="-128"/>
              </a:rPr>
              <a:t>What grates on your last nerves</a:t>
            </a:r>
            <a:r>
              <a:rPr lang="en-GB" dirty="0">
                <a:solidFill>
                  <a:srgbClr val="B3C33C"/>
                </a:solidFill>
                <a:latin typeface="Helvetica" charset="0"/>
                <a:ea typeface="MS PGothic" pitchFamily="34" charset="-128"/>
              </a:rPr>
              <a:t>?</a:t>
            </a:r>
          </a:p>
        </p:txBody>
      </p:sp>
      <p:pic>
        <p:nvPicPr>
          <p:cNvPr id="7171" name="Picture 3" descr="Seven Habits"/>
          <p:cNvPicPr>
            <a:picLocks noChangeAspect="1" noChangeArrowheads="1"/>
          </p:cNvPicPr>
          <p:nvPr/>
        </p:nvPicPr>
        <p:blipFill>
          <a:blip r:embed="rId3" cstate="print"/>
          <a:srcRect/>
          <a:stretch>
            <a:fillRect/>
          </a:stretch>
        </p:blipFill>
        <p:spPr bwMode="auto">
          <a:xfrm>
            <a:off x="2179638" y="1661319"/>
            <a:ext cx="5735637" cy="5292725"/>
          </a:xfrm>
          <a:prstGeom prst="rect">
            <a:avLst/>
          </a:prstGeom>
          <a:ln>
            <a:noFill/>
          </a:ln>
          <a:effectLst>
            <a:softEdge rad="112500"/>
          </a:effectLst>
        </p:spPr>
      </p:pic>
      <p:sp>
        <p:nvSpPr>
          <p:cNvPr id="6" name="Rectangle 5">
            <a:extLst>
              <a:ext uri="{FF2B5EF4-FFF2-40B4-BE49-F238E27FC236}">
                <a16:creationId xmlns:a16="http://schemas.microsoft.com/office/drawing/2014/main" id="{7D75A906-386A-C642-85B6-C02638059122}"/>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ilet paper ro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01" y="1040295"/>
            <a:ext cx="8546836" cy="5574024"/>
          </a:xfrm>
          <a:prstGeom prst="rect">
            <a:avLst/>
          </a:prstGeom>
        </p:spPr>
      </p:pic>
    </p:spTree>
    <p:extLst>
      <p:ext uri="{BB962C8B-B14F-4D97-AF65-F5344CB8AC3E}">
        <p14:creationId xmlns:p14="http://schemas.microsoft.com/office/powerpoint/2010/main" val="18442670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0D0D"/>
        </a:solidFill>
        <a:effectLst/>
      </p:bgPr>
    </p:bg>
    <p:spTree>
      <p:nvGrpSpPr>
        <p:cNvPr id="1" name=""/>
        <p:cNvGrpSpPr/>
        <p:nvPr/>
      </p:nvGrpSpPr>
      <p:grpSpPr>
        <a:xfrm>
          <a:off x="0" y="0"/>
          <a:ext cx="0" cy="0"/>
          <a:chOff x="0" y="0"/>
          <a:chExt cx="0" cy="0"/>
        </a:xfrm>
      </p:grpSpPr>
      <p:pic>
        <p:nvPicPr>
          <p:cNvPr id="4" name="Picture 3" descr="A picture containing object, indoor, cup, paper&#10;&#10;Description automatically generated">
            <a:extLst>
              <a:ext uri="{FF2B5EF4-FFF2-40B4-BE49-F238E27FC236}">
                <a16:creationId xmlns:a16="http://schemas.microsoft.com/office/drawing/2014/main" id="{7611908D-93F8-A542-9860-8B67416A1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47" y="-558800"/>
            <a:ext cx="6808590" cy="9078119"/>
          </a:xfrm>
          <a:prstGeom prst="rect">
            <a:avLst/>
          </a:prstGeom>
        </p:spPr>
      </p:pic>
    </p:spTree>
    <p:extLst>
      <p:ext uri="{BB962C8B-B14F-4D97-AF65-F5344CB8AC3E}">
        <p14:creationId xmlns:p14="http://schemas.microsoft.com/office/powerpoint/2010/main" val="142669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48150A-C116-6048-AEA2-75CFDB880658}"/>
              </a:ext>
            </a:extLst>
          </p:cNvPr>
          <p:cNvSpPr txBox="1">
            <a:spLocks/>
          </p:cNvSpPr>
          <p:nvPr/>
        </p:nvSpPr>
        <p:spPr>
          <a:xfrm>
            <a:off x="0" y="289719"/>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Things that people do at home </a:t>
            </a:r>
          </a:p>
          <a:p>
            <a:pPr algn="ctr" fontAlgn="auto">
              <a:spcAft>
                <a:spcPts val="0"/>
              </a:spcAft>
            </a:pPr>
            <a:r>
              <a:rPr lang="en-US" b="0" dirty="0">
                <a:solidFill>
                  <a:srgbClr val="B3C33C"/>
                </a:solidFill>
                <a:latin typeface="Helvetica" pitchFamily="2" charset="0"/>
              </a:rPr>
              <a:t>that gets on your last nerve</a:t>
            </a:r>
          </a:p>
        </p:txBody>
      </p:sp>
    </p:spTree>
    <p:extLst>
      <p:ext uri="{BB962C8B-B14F-4D97-AF65-F5344CB8AC3E}">
        <p14:creationId xmlns:p14="http://schemas.microsoft.com/office/powerpoint/2010/main" val="357671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4E6B-EFFE-464B-88DA-2870E8723AB3}"/>
              </a:ext>
            </a:extLst>
          </p:cNvPr>
          <p:cNvSpPr txBox="1">
            <a:spLocks/>
          </p:cNvSpPr>
          <p:nvPr/>
        </p:nvSpPr>
        <p:spPr>
          <a:xfrm>
            <a:off x="0" y="289719"/>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How do you react?  What do you do?</a:t>
            </a:r>
          </a:p>
        </p:txBody>
      </p:sp>
    </p:spTree>
    <p:extLst>
      <p:ext uri="{BB962C8B-B14F-4D97-AF65-F5344CB8AC3E}">
        <p14:creationId xmlns:p14="http://schemas.microsoft.com/office/powerpoint/2010/main" val="340222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4E6B-EFFE-464B-88DA-2870E8723AB3}"/>
              </a:ext>
            </a:extLst>
          </p:cNvPr>
          <p:cNvSpPr txBox="1">
            <a:spLocks/>
          </p:cNvSpPr>
          <p:nvPr/>
        </p:nvSpPr>
        <p:spPr>
          <a:xfrm>
            <a:off x="0" y="213519"/>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1 year later </a:t>
            </a:r>
          </a:p>
          <a:p>
            <a:pPr algn="ctr" fontAlgn="auto">
              <a:spcAft>
                <a:spcPts val="0"/>
              </a:spcAft>
            </a:pPr>
            <a:r>
              <a:rPr lang="en-US" b="0" dirty="0">
                <a:solidFill>
                  <a:srgbClr val="B3C33C"/>
                </a:solidFill>
                <a:latin typeface="Helvetica" pitchFamily="2" charset="0"/>
              </a:rPr>
              <a:t>same situation plus a system response </a:t>
            </a:r>
          </a:p>
          <a:p>
            <a:pPr algn="ctr" fontAlgn="auto">
              <a:spcAft>
                <a:spcPts val="0"/>
              </a:spcAft>
            </a:pPr>
            <a:endParaRPr lang="en-US" sz="1600" b="0" dirty="0">
              <a:solidFill>
                <a:srgbClr val="B3C33C"/>
              </a:solidFill>
              <a:latin typeface="Helvetica" pitchFamily="2" charset="0"/>
            </a:endParaRPr>
          </a:p>
          <a:p>
            <a:pPr algn="ctr" fontAlgn="auto">
              <a:spcAft>
                <a:spcPts val="0"/>
              </a:spcAft>
            </a:pPr>
            <a:r>
              <a:rPr lang="en-US" b="0" dirty="0">
                <a:solidFill>
                  <a:srgbClr val="B3C33C"/>
                </a:solidFill>
                <a:latin typeface="Helvetica" pitchFamily="2" charset="0"/>
              </a:rPr>
              <a:t>How do you feel now and what do you do?</a:t>
            </a:r>
          </a:p>
        </p:txBody>
      </p:sp>
    </p:spTree>
    <p:extLst>
      <p:ext uri="{BB962C8B-B14F-4D97-AF65-F5344CB8AC3E}">
        <p14:creationId xmlns:p14="http://schemas.microsoft.com/office/powerpoint/2010/main" val="344281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4E6B-EFFE-464B-88DA-2870E8723AB3}"/>
              </a:ext>
            </a:extLst>
          </p:cNvPr>
          <p:cNvSpPr txBox="1">
            <a:spLocks/>
          </p:cNvSpPr>
          <p:nvPr/>
        </p:nvSpPr>
        <p:spPr>
          <a:xfrm>
            <a:off x="0" y="289719"/>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5 years later</a:t>
            </a:r>
          </a:p>
          <a:p>
            <a:pPr algn="ctr" fontAlgn="auto">
              <a:spcAft>
                <a:spcPts val="0"/>
              </a:spcAft>
            </a:pPr>
            <a:r>
              <a:rPr lang="en-US" b="0" dirty="0">
                <a:solidFill>
                  <a:srgbClr val="B3C33C"/>
                </a:solidFill>
                <a:latin typeface="Helvetica" pitchFamily="2" charset="0"/>
              </a:rPr>
              <a:t>person-centred planning</a:t>
            </a:r>
          </a:p>
        </p:txBody>
      </p:sp>
      <p:sp>
        <p:nvSpPr>
          <p:cNvPr id="3" name="Title 1">
            <a:extLst>
              <a:ext uri="{FF2B5EF4-FFF2-40B4-BE49-F238E27FC236}">
                <a16:creationId xmlns:a16="http://schemas.microsoft.com/office/drawing/2014/main" id="{3434320E-3FC8-3844-A764-7BF76DE3CEAE}"/>
              </a:ext>
            </a:extLst>
          </p:cNvPr>
          <p:cNvSpPr txBox="1">
            <a:spLocks/>
          </p:cNvSpPr>
          <p:nvPr/>
        </p:nvSpPr>
        <p:spPr>
          <a:xfrm>
            <a:off x="0" y="1523606"/>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No change</a:t>
            </a:r>
          </a:p>
          <a:p>
            <a:pPr algn="ctr" fontAlgn="auto">
              <a:spcAft>
                <a:spcPts val="0"/>
              </a:spcAft>
            </a:pPr>
            <a:r>
              <a:rPr lang="en-US" b="0" dirty="0">
                <a:solidFill>
                  <a:srgbClr val="B3C33C"/>
                </a:solidFill>
                <a:latin typeface="Helvetica" pitchFamily="2" charset="0"/>
              </a:rPr>
              <a:t>How do you feel and what do you do?</a:t>
            </a:r>
          </a:p>
        </p:txBody>
      </p:sp>
    </p:spTree>
    <p:extLst>
      <p:ext uri="{BB962C8B-B14F-4D97-AF65-F5344CB8AC3E}">
        <p14:creationId xmlns:p14="http://schemas.microsoft.com/office/powerpoint/2010/main" val="38021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86D9-0D9F-FB4D-AB52-347EF2247A0A}"/>
              </a:ext>
            </a:extLst>
          </p:cNvPr>
          <p:cNvSpPr txBox="1">
            <a:spLocks/>
          </p:cNvSpPr>
          <p:nvPr/>
        </p:nvSpPr>
        <p:spPr>
          <a:xfrm>
            <a:off x="0" y="289719"/>
            <a:ext cx="10150475" cy="747313"/>
          </a:xfrm>
          <a:prstGeom prst="rect">
            <a:avLst/>
          </a:prstGeom>
          <a:effectLst/>
        </p:spPr>
        <p:txBody>
          <a:bodyPr/>
          <a:lstStyle>
            <a:lvl1pPr algn="l" defTabSz="761329" rtl="0" eaLnBrk="1" latinLnBrk="0" hangingPunct="1">
              <a:lnSpc>
                <a:spcPct val="90000"/>
              </a:lnSpc>
              <a:spcBef>
                <a:spcPct val="0"/>
              </a:spcBef>
              <a:buNone/>
              <a:defRPr sz="3663" kern="1200">
                <a:solidFill>
                  <a:schemeClr val="tx1"/>
                </a:solidFill>
                <a:latin typeface="+mj-lt"/>
                <a:ea typeface="+mj-ea"/>
                <a:cs typeface="+mj-cs"/>
              </a:defRPr>
            </a:lvl1pPr>
          </a:lstStyle>
          <a:p>
            <a:pPr algn="ctr" fontAlgn="auto">
              <a:spcAft>
                <a:spcPts val="0"/>
              </a:spcAft>
            </a:pPr>
            <a:r>
              <a:rPr lang="en-US" b="0" dirty="0">
                <a:solidFill>
                  <a:srgbClr val="B3C33C"/>
                </a:solidFill>
                <a:latin typeface="Helvetica" pitchFamily="2" charset="0"/>
              </a:rPr>
              <a:t>What would it take to trust?</a:t>
            </a:r>
          </a:p>
        </p:txBody>
      </p:sp>
    </p:spTree>
    <p:extLst>
      <p:ext uri="{BB962C8B-B14F-4D97-AF65-F5344CB8AC3E}">
        <p14:creationId xmlns:p14="http://schemas.microsoft.com/office/powerpoint/2010/main" val="214779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3837" y="2728119"/>
            <a:ext cx="7391400" cy="1862048"/>
          </a:xfrm>
          <a:prstGeom prst="rect">
            <a:avLst/>
          </a:prstGeom>
          <a:noFill/>
        </p:spPr>
        <p:txBody>
          <a:bodyPr wrap="square" rtlCol="0">
            <a:spAutoFit/>
          </a:bodyPr>
          <a:lstStyle/>
          <a:p>
            <a:pPr algn="ctr"/>
            <a:r>
              <a:rPr lang="en-CA" sz="11500" dirty="0">
                <a:latin typeface="Helvetica" pitchFamily="34" charset="0"/>
                <a:cs typeface="Helvetica" pitchFamily="34" charset="0"/>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2" name="Text Box 4"/>
          <p:cNvSpPr txBox="1">
            <a:spLocks noChangeArrowheads="1"/>
          </p:cNvSpPr>
          <p:nvPr/>
        </p:nvSpPr>
        <p:spPr bwMode="auto">
          <a:xfrm>
            <a:off x="0" y="900113"/>
            <a:ext cx="10150475" cy="1938992"/>
          </a:xfrm>
          <a:prstGeom prst="rect">
            <a:avLst/>
          </a:prstGeom>
          <a:noFill/>
          <a:ln w="9525" algn="ctr">
            <a:noFill/>
            <a:miter lim="800000"/>
            <a:headEnd/>
            <a:tailEnd/>
          </a:ln>
          <a:effectLst/>
        </p:spPr>
        <p:txBody>
          <a:bodyPr>
            <a:spAutoFit/>
          </a:bodyPr>
          <a:lstStyle/>
          <a:p>
            <a:pPr algn="ctr">
              <a:spcBef>
                <a:spcPct val="50000"/>
              </a:spcBef>
              <a:defRPr/>
            </a:pPr>
            <a:r>
              <a:rPr lang="en-US" sz="4000" b="0" dirty="0">
                <a:latin typeface="Helvetica"/>
                <a:ea typeface="+mn-ea"/>
                <a:cs typeface="Helvetica"/>
              </a:rPr>
              <a:t>Person-centred planning or using      person-centred thinking tools                           is a set of </a:t>
            </a:r>
            <a:r>
              <a:rPr lang="en-US" sz="4000" b="0" dirty="0">
                <a:solidFill>
                  <a:srgbClr val="B3C33C"/>
                </a:solidFill>
                <a:latin typeface="Helvetica"/>
                <a:ea typeface="+mn-ea"/>
                <a:cs typeface="Helvetica"/>
              </a:rPr>
              <a:t>promises</a:t>
            </a:r>
          </a:p>
        </p:txBody>
      </p:sp>
      <p:sp>
        <p:nvSpPr>
          <p:cNvPr id="11" name="Content Placeholder 10"/>
          <p:cNvSpPr>
            <a:spLocks noGrp="1"/>
          </p:cNvSpPr>
          <p:nvPr>
            <p:ph idx="1"/>
          </p:nvPr>
        </p:nvSpPr>
        <p:spPr>
          <a:xfrm>
            <a:off x="1570037" y="3413919"/>
            <a:ext cx="7391400" cy="4552950"/>
          </a:xfrm>
        </p:spPr>
        <p:txBody>
          <a:bodyPr/>
          <a:lstStyle/>
          <a:p>
            <a:pPr>
              <a:buFontTx/>
              <a:buNone/>
              <a:defRPr/>
            </a:pPr>
            <a:r>
              <a:rPr lang="en-GB" sz="3600" dirty="0"/>
              <a:t>To</a:t>
            </a:r>
            <a:r>
              <a:rPr lang="en-GB" sz="3600" dirty="0">
                <a:solidFill>
                  <a:srgbClr val="B3C33C"/>
                </a:solidFill>
              </a:rPr>
              <a:t> listen</a:t>
            </a:r>
          </a:p>
          <a:p>
            <a:pPr>
              <a:buFontTx/>
              <a:buNone/>
              <a:defRPr/>
            </a:pPr>
            <a:r>
              <a:rPr lang="en-GB" sz="3600" dirty="0"/>
              <a:t>To</a:t>
            </a:r>
            <a:r>
              <a:rPr lang="en-GB" sz="3600" dirty="0">
                <a:solidFill>
                  <a:srgbClr val="B3C33C"/>
                </a:solidFill>
              </a:rPr>
              <a:t> act </a:t>
            </a:r>
            <a:r>
              <a:rPr lang="en-GB" sz="3600" dirty="0"/>
              <a:t>on what we hear</a:t>
            </a:r>
          </a:p>
          <a:p>
            <a:pPr>
              <a:buFontTx/>
              <a:buNone/>
              <a:defRPr/>
            </a:pPr>
            <a:r>
              <a:rPr lang="en-GB" sz="3600" dirty="0"/>
              <a:t>To be </a:t>
            </a:r>
            <a:r>
              <a:rPr lang="en-GB" sz="3600" dirty="0">
                <a:solidFill>
                  <a:srgbClr val="B3C33C"/>
                </a:solidFill>
              </a:rPr>
              <a:t>honest </a:t>
            </a:r>
          </a:p>
        </p:txBody>
      </p:sp>
      <p:sp>
        <p:nvSpPr>
          <p:cNvPr id="7" name="Rectangle 6">
            <a:extLst>
              <a:ext uri="{FF2B5EF4-FFF2-40B4-BE49-F238E27FC236}">
                <a16:creationId xmlns:a16="http://schemas.microsoft.com/office/drawing/2014/main" id="{751F40D0-FB08-2942-8E37-30A8A7B70813}"/>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112838" y="1585913"/>
            <a:ext cx="7924800" cy="1754187"/>
          </a:xfrm>
          <a:prstGeom prst="rect">
            <a:avLst/>
          </a:prstGeom>
          <a:noFill/>
          <a:ln w="9525">
            <a:noFill/>
            <a:miter lim="800000"/>
            <a:headEnd/>
            <a:tailEnd/>
          </a:ln>
        </p:spPr>
        <p:txBody>
          <a:bodyPr>
            <a:spAutoFit/>
          </a:bodyPr>
          <a:lstStyle/>
          <a:p>
            <a:pPr eaLnBrk="0" hangingPunct="0"/>
            <a:r>
              <a:rPr lang="en-US" sz="3600" b="0">
                <a:latin typeface="Helvetica" charset="0"/>
                <a:cs typeface="Helvetica" charset="0"/>
              </a:rPr>
              <a:t>Help people get better lives…</a:t>
            </a:r>
          </a:p>
          <a:p>
            <a:pPr eaLnBrk="0" hangingPunct="0"/>
            <a:endParaRPr lang="en-US" sz="3600" b="0">
              <a:latin typeface="Helvetica" charset="0"/>
              <a:cs typeface="Helvetica" charset="0"/>
            </a:endParaRPr>
          </a:p>
          <a:p>
            <a:pPr eaLnBrk="0" hangingPunct="0"/>
            <a:r>
              <a:rPr lang="en-US" sz="3600" b="0">
                <a:latin typeface="Helvetica" charset="0"/>
                <a:cs typeface="Helvetica" charset="0"/>
              </a:rPr>
              <a:t>…not just better paper</a:t>
            </a:r>
          </a:p>
        </p:txBody>
      </p:sp>
      <p:sp>
        <p:nvSpPr>
          <p:cNvPr id="10243" name="Rectangle 8"/>
          <p:cNvSpPr>
            <a:spLocks noChangeArrowheads="1"/>
          </p:cNvSpPr>
          <p:nvPr/>
        </p:nvSpPr>
        <p:spPr bwMode="auto">
          <a:xfrm flipV="1">
            <a:off x="503238" y="1052513"/>
            <a:ext cx="685800" cy="1014412"/>
          </a:xfrm>
          <a:prstGeom prst="rect">
            <a:avLst/>
          </a:prstGeom>
          <a:noFill/>
          <a:ln w="9525">
            <a:noFill/>
            <a:miter lim="800000"/>
            <a:headEnd/>
            <a:tailEnd/>
          </a:ln>
        </p:spPr>
        <p:txBody>
          <a:bodyPr>
            <a:spAutoFit/>
          </a:bodyPr>
          <a:lstStyle/>
          <a:p>
            <a:pPr eaLnBrk="0" hangingPunct="0"/>
            <a:r>
              <a:rPr lang="en-GB" sz="6000" b="0" dirty="0">
                <a:solidFill>
                  <a:srgbClr val="B3C33C"/>
                </a:solidFill>
                <a:latin typeface="Helvetica" charset="0"/>
                <a:cs typeface="Helvetica" charset="0"/>
              </a:rPr>
              <a:t>”</a:t>
            </a:r>
          </a:p>
        </p:txBody>
      </p:sp>
      <p:sp>
        <p:nvSpPr>
          <p:cNvPr id="10244" name="Rectangle 9"/>
          <p:cNvSpPr>
            <a:spLocks noChangeArrowheads="1"/>
          </p:cNvSpPr>
          <p:nvPr/>
        </p:nvSpPr>
        <p:spPr bwMode="auto">
          <a:xfrm flipV="1">
            <a:off x="5684838" y="2271713"/>
            <a:ext cx="838200" cy="1014412"/>
          </a:xfrm>
          <a:prstGeom prst="rect">
            <a:avLst/>
          </a:prstGeom>
          <a:noFill/>
          <a:ln w="9525">
            <a:noFill/>
            <a:miter lim="800000"/>
            <a:headEnd/>
            <a:tailEnd/>
          </a:ln>
        </p:spPr>
        <p:txBody>
          <a:bodyPr>
            <a:spAutoFit/>
          </a:bodyPr>
          <a:lstStyle/>
          <a:p>
            <a:pPr eaLnBrk="0" hangingPunct="0"/>
            <a:r>
              <a:rPr lang="en-GB" sz="6000" b="0" dirty="0">
                <a:solidFill>
                  <a:srgbClr val="B3C33C"/>
                </a:solidFill>
                <a:latin typeface="Helvetica" charset="0"/>
                <a:cs typeface="Helvetica" charset="0"/>
              </a:rPr>
              <a:t> “</a:t>
            </a:r>
          </a:p>
        </p:txBody>
      </p:sp>
      <p:pic>
        <p:nvPicPr>
          <p:cNvPr id="10245" name="Picture 3"/>
          <p:cNvPicPr>
            <a:picLocks noChangeAspect="1" noChangeArrowheads="1"/>
          </p:cNvPicPr>
          <p:nvPr/>
        </p:nvPicPr>
        <p:blipFill>
          <a:blip r:embed="rId3" cstate="print"/>
          <a:srcRect/>
          <a:stretch>
            <a:fillRect/>
          </a:stretch>
        </p:blipFill>
        <p:spPr bwMode="auto">
          <a:xfrm>
            <a:off x="5151438" y="3863975"/>
            <a:ext cx="3992562" cy="2994025"/>
          </a:xfrm>
          <a:prstGeom prst="rect">
            <a:avLst/>
          </a:prstGeom>
          <a:noFill/>
          <a:ln w="9525">
            <a:noFill/>
            <a:miter lim="800000"/>
            <a:headEnd/>
            <a:tailEnd/>
          </a:ln>
        </p:spPr>
      </p:pic>
      <p:sp>
        <p:nvSpPr>
          <p:cNvPr id="9" name="Rectangle 8">
            <a:extLst>
              <a:ext uri="{FF2B5EF4-FFF2-40B4-BE49-F238E27FC236}">
                <a16:creationId xmlns:a16="http://schemas.microsoft.com/office/drawing/2014/main" id="{566E36CE-D3E7-3B47-B040-B44D477C8AF7}"/>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5806"/>
            <a:ext cx="10150475" cy="1467018"/>
          </a:xfrm>
          <a:effectLst/>
        </p:spPr>
        <p:txBody>
          <a:bodyPr/>
          <a:lstStyle/>
          <a:p>
            <a:pPr algn="ctr"/>
            <a:r>
              <a:rPr lang="en-US" dirty="0">
                <a:solidFill>
                  <a:srgbClr val="B3C33C"/>
                </a:solidFill>
                <a:latin typeface="Helvetica" pitchFamily="2" charset="0"/>
              </a:rPr>
              <a:t>Importance Of Environments</a:t>
            </a:r>
          </a:p>
        </p:txBody>
      </p:sp>
      <p:graphicFrame>
        <p:nvGraphicFramePr>
          <p:cNvPr id="4" name="ontent Placeholder 3"/>
          <p:cNvGraphicFramePr>
            <a:graphicFrameLocks noGrp="1"/>
          </p:cNvGraphicFramePr>
          <p:nvPr>
            <p:ph idx="1"/>
            <p:extLst>
              <p:ext uri="{D42A27DB-BD31-4B8C-83A1-F6EECF244321}">
                <p14:modId xmlns:p14="http://schemas.microsoft.com/office/powerpoint/2010/main" val="1505380268"/>
              </p:ext>
            </p:extLst>
          </p:nvPr>
        </p:nvGraphicFramePr>
        <p:xfrm>
          <a:off x="507524" y="1349305"/>
          <a:ext cx="9276406" cy="590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519860" y="1508919"/>
            <a:ext cx="2650377" cy="2564564"/>
          </a:xfrm>
          <a:prstGeom prst="rect">
            <a:avLst/>
          </a:prstGeom>
          <a:noFill/>
          <a:ln>
            <a:noFill/>
          </a:ln>
          <a:extLst>
            <a:ext uri="{909E8E84-426E-40dd-AFC4-6F175D3DCCD1}">
              <a14:hiddenFill xmlns="" xmlns:a14="http://schemas.microsoft.com/office/drawing/2010/main">
                <a:solidFill>
                  <a:srgbClr val="FFFFFF"/>
                </a:solidFill>
              </a14:hiddenFill>
            </a:ext>
          </a:extLst>
        </p:spPr>
        <p:txBody>
          <a:bodyPr wrap="square" lIns="101362" tIns="50681" rIns="101362" bIns="50681">
            <a:spAutoFit/>
          </a:bodyPr>
          <a:lstStyle>
            <a:defPPr>
              <a:defRPr lang="en-US"/>
            </a:defPPr>
            <a:lvl1pPr marL="171450" indent="-171450" eaLnBrk="1" hangingPunct="1">
              <a:buFont typeface="Arial" charset="0"/>
              <a:buChar char="•"/>
              <a:defRPr sz="1600">
                <a:solidFill>
                  <a:srgbClr val="4D4D4D"/>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a:solidFill>
                  <a:srgbClr val="080808"/>
                </a:solidFill>
              </a:rPr>
              <a:t>Causes significant aggression or depression.</a:t>
            </a:r>
          </a:p>
          <a:p>
            <a:r>
              <a:rPr lang="en-US" dirty="0">
                <a:solidFill>
                  <a:srgbClr val="080808"/>
                </a:solidFill>
              </a:rPr>
              <a:t>  What is toxic to one person may not be toxic to someone else </a:t>
            </a:r>
          </a:p>
          <a:p>
            <a:r>
              <a:rPr lang="en-US" dirty="0">
                <a:solidFill>
                  <a:srgbClr val="080808"/>
                </a:solidFill>
              </a:rPr>
              <a:t>Results in Power Over as we try and control the aggression or   withdrawal</a:t>
            </a:r>
          </a:p>
        </p:txBody>
      </p:sp>
      <p:sp>
        <p:nvSpPr>
          <p:cNvPr id="7" name="TextBox 6"/>
          <p:cNvSpPr txBox="1">
            <a:spLocks noChangeArrowheads="1"/>
          </p:cNvSpPr>
          <p:nvPr/>
        </p:nvSpPr>
        <p:spPr bwMode="auto">
          <a:xfrm>
            <a:off x="7466592" y="1508919"/>
            <a:ext cx="2453031" cy="2564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362" tIns="50681" rIns="101362" bIns="50681">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600" dirty="0">
                <a:solidFill>
                  <a:srgbClr val="080808"/>
                </a:solidFill>
              </a:rPr>
              <a:t>People are depressed, have given up.</a:t>
            </a:r>
          </a:p>
          <a:p>
            <a:pPr eaLnBrk="1" hangingPunct="1">
              <a:buFont typeface="Arial" charset="0"/>
              <a:buChar char="•"/>
            </a:pPr>
            <a:r>
              <a:rPr lang="en-US" sz="1600" dirty="0">
                <a:solidFill>
                  <a:srgbClr val="080808"/>
                </a:solidFill>
              </a:rPr>
              <a:t>We see “learned helplessness”</a:t>
            </a:r>
          </a:p>
          <a:p>
            <a:pPr eaLnBrk="1" hangingPunct="1">
              <a:buFont typeface="Arial" charset="0"/>
              <a:buChar char="•"/>
            </a:pPr>
            <a:r>
              <a:rPr lang="en-US" sz="1600" dirty="0">
                <a:solidFill>
                  <a:srgbClr val="080808"/>
                </a:solidFill>
              </a:rPr>
              <a:t>May have been toxic but people feel powerless</a:t>
            </a:r>
          </a:p>
          <a:p>
            <a:pPr eaLnBrk="1" hangingPunct="1">
              <a:buFont typeface="Arial" charset="0"/>
              <a:buChar char="•"/>
            </a:pPr>
            <a:r>
              <a:rPr lang="en-US" sz="1600" dirty="0">
                <a:solidFill>
                  <a:srgbClr val="080808"/>
                </a:solidFill>
              </a:rPr>
              <a:t>There is no (or very little) growth</a:t>
            </a:r>
          </a:p>
        </p:txBody>
      </p:sp>
      <p:sp>
        <p:nvSpPr>
          <p:cNvPr id="8" name="TextBox 7"/>
          <p:cNvSpPr txBox="1">
            <a:spLocks noChangeArrowheads="1"/>
          </p:cNvSpPr>
          <p:nvPr/>
        </p:nvSpPr>
        <p:spPr bwMode="auto">
          <a:xfrm>
            <a:off x="541006" y="4625507"/>
            <a:ext cx="2608083" cy="2318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362" tIns="50681" rIns="101362" bIns="50681">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600" dirty="0">
                <a:solidFill>
                  <a:srgbClr val="080808"/>
                </a:solidFill>
              </a:rPr>
              <a:t>In a supportive  setting there is growth.</a:t>
            </a:r>
          </a:p>
          <a:p>
            <a:pPr eaLnBrk="1" hangingPunct="1">
              <a:buFont typeface="Arial" charset="0"/>
              <a:buChar char="•"/>
            </a:pPr>
            <a:r>
              <a:rPr lang="en-US" sz="1600" dirty="0">
                <a:solidFill>
                  <a:srgbClr val="080808"/>
                </a:solidFill>
              </a:rPr>
              <a:t>People have moved from toxic or tolerated  “blossom.” </a:t>
            </a:r>
          </a:p>
          <a:p>
            <a:pPr eaLnBrk="1" hangingPunct="1">
              <a:buFont typeface="Arial" charset="0"/>
              <a:buChar char="•"/>
            </a:pPr>
            <a:r>
              <a:rPr lang="en-US" sz="1600" dirty="0">
                <a:solidFill>
                  <a:srgbClr val="080808"/>
                </a:solidFill>
              </a:rPr>
              <a:t>There is Power With</a:t>
            </a:r>
          </a:p>
          <a:p>
            <a:pPr eaLnBrk="1" hangingPunct="1">
              <a:buFont typeface="Arial" charset="0"/>
              <a:buChar char="•"/>
            </a:pPr>
            <a:r>
              <a:rPr lang="en-US" sz="1600" dirty="0">
                <a:solidFill>
                  <a:srgbClr val="080808"/>
                </a:solidFill>
              </a:rPr>
              <a:t>This is the minimum for everyone.</a:t>
            </a:r>
          </a:p>
        </p:txBody>
      </p:sp>
      <p:sp>
        <p:nvSpPr>
          <p:cNvPr id="9" name="TextBox 8"/>
          <p:cNvSpPr txBox="1">
            <a:spLocks noChangeArrowheads="1"/>
          </p:cNvSpPr>
          <p:nvPr/>
        </p:nvSpPr>
        <p:spPr bwMode="auto">
          <a:xfrm>
            <a:off x="7330899" y="4536963"/>
            <a:ext cx="2453031" cy="2318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362" tIns="50681" rIns="101362" bIns="50681">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600" dirty="0">
                <a:solidFill>
                  <a:srgbClr val="080808"/>
                </a:solidFill>
              </a:rPr>
              <a:t>Needed for some people wounded by toxic or tolerated settings</a:t>
            </a:r>
          </a:p>
          <a:p>
            <a:pPr eaLnBrk="1" hangingPunct="1">
              <a:buFont typeface="Arial" charset="0"/>
              <a:buChar char="•"/>
            </a:pPr>
            <a:r>
              <a:rPr lang="en-US" sz="1600" dirty="0">
                <a:solidFill>
                  <a:srgbClr val="080808"/>
                </a:solidFill>
              </a:rPr>
              <a:t>Focus is on restoration and wellness.  There is a need to partner with clinical supports</a:t>
            </a:r>
          </a:p>
        </p:txBody>
      </p:sp>
      <p:sp>
        <p:nvSpPr>
          <p:cNvPr id="2" name="TextBox 1"/>
          <p:cNvSpPr txBox="1"/>
          <p:nvPr/>
        </p:nvSpPr>
        <p:spPr>
          <a:xfrm>
            <a:off x="4313237" y="2270919"/>
            <a:ext cx="1852865" cy="835488"/>
          </a:xfrm>
          <a:prstGeom prst="rect">
            <a:avLst/>
          </a:prstGeom>
          <a:noFill/>
        </p:spPr>
        <p:txBody>
          <a:bodyPr wrap="square" lIns="95886" tIns="47944" rIns="95886" bIns="47944" rtlCol="0">
            <a:spAutoFit/>
          </a:bodyPr>
          <a:lstStyle/>
          <a:p>
            <a:pPr algn="ctr"/>
            <a:r>
              <a:rPr lang="en-US" dirty="0">
                <a:solidFill>
                  <a:srgbClr val="080808"/>
                </a:solidFill>
              </a:rPr>
              <a:t>Power Over</a:t>
            </a:r>
          </a:p>
        </p:txBody>
      </p:sp>
      <p:sp>
        <p:nvSpPr>
          <p:cNvPr id="5" name="TextBox 4"/>
          <p:cNvSpPr txBox="1"/>
          <p:nvPr/>
        </p:nvSpPr>
        <p:spPr>
          <a:xfrm>
            <a:off x="4327357" y="5648900"/>
            <a:ext cx="1864888" cy="835488"/>
          </a:xfrm>
          <a:prstGeom prst="rect">
            <a:avLst/>
          </a:prstGeom>
          <a:noFill/>
        </p:spPr>
        <p:txBody>
          <a:bodyPr wrap="square" lIns="95886" tIns="47944" rIns="95886" bIns="47944" rtlCol="0">
            <a:spAutoFit/>
          </a:bodyPr>
          <a:lstStyle/>
          <a:p>
            <a:pPr algn="ctr"/>
            <a:r>
              <a:rPr lang="en-US" dirty="0">
                <a:solidFill>
                  <a:srgbClr val="080808"/>
                </a:solidFill>
              </a:rPr>
              <a:t>Power With</a:t>
            </a:r>
          </a:p>
        </p:txBody>
      </p:sp>
      <p:sp>
        <p:nvSpPr>
          <p:cNvPr id="13" name="Rectangle 12">
            <a:extLst>
              <a:ext uri="{FF2B5EF4-FFF2-40B4-BE49-F238E27FC236}">
                <a16:creationId xmlns:a16="http://schemas.microsoft.com/office/drawing/2014/main" id="{14226E1A-B792-6548-BD18-E0DFB0626799}"/>
              </a:ext>
            </a:extLst>
          </p:cNvPr>
          <p:cNvSpPr/>
          <p:nvPr/>
        </p:nvSpPr>
        <p:spPr>
          <a:xfrm>
            <a:off x="52988" y="7266365"/>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2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barn(inVertical)">
                                      <p:cBhvr>
                                        <p:cTn id="35" dur="500"/>
                                        <p:tgtEl>
                                          <p:spTgt spid="8">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barn(inVertical)">
                                      <p:cBhvr>
                                        <p:cTn id="41" dur="500"/>
                                        <p:tgtEl>
                                          <p:spTgt spid="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barn(inVertical)">
                                      <p:cBhvr>
                                        <p:cTn id="46" dur="500"/>
                                        <p:tgtEl>
                                          <p:spTgt spid="9">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barn(inVertical)">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808038" y="1661319"/>
            <a:ext cx="8534399" cy="4524315"/>
          </a:xfrm>
          <a:prstGeom prst="rect">
            <a:avLst/>
          </a:prstGeom>
          <a:noFill/>
          <a:ln w="9525">
            <a:noFill/>
            <a:miter lim="800000"/>
            <a:headEnd/>
            <a:tailEnd/>
          </a:ln>
        </p:spPr>
        <p:txBody>
          <a:bodyPr wrap="square">
            <a:spAutoFit/>
          </a:bodyPr>
          <a:lstStyle/>
          <a:p>
            <a:pPr eaLnBrk="0" hangingPunct="0"/>
            <a:r>
              <a:rPr lang="en-GB" sz="3600" b="0" dirty="0">
                <a:latin typeface="Helvetica" charset="0"/>
                <a:cs typeface="Helvetica" charset="0"/>
              </a:rPr>
              <a:t>Person-centred thinking and planning is a process of continual listening and learning, focusing on what is important </a:t>
            </a:r>
          </a:p>
          <a:p>
            <a:pPr eaLnBrk="0" hangingPunct="0"/>
            <a:r>
              <a:rPr lang="en-GB" sz="3600" b="0" dirty="0">
                <a:latin typeface="Helvetica" charset="0"/>
                <a:cs typeface="Helvetica" charset="0"/>
              </a:rPr>
              <a:t>to someone now and in the future and acting upon this in alliance with their family and friends. </a:t>
            </a:r>
          </a:p>
          <a:p>
            <a:pPr algn="r" eaLnBrk="0" hangingPunct="0"/>
            <a:endParaRPr lang="en-GB" sz="3600" b="0" dirty="0">
              <a:solidFill>
                <a:srgbClr val="B3C33C"/>
              </a:solidFill>
              <a:latin typeface="Helvetica" charset="0"/>
              <a:cs typeface="Helvetica" charset="0"/>
            </a:endParaRPr>
          </a:p>
          <a:p>
            <a:pPr algn="r" eaLnBrk="0" hangingPunct="0"/>
            <a:r>
              <a:rPr lang="en-GB" sz="3600" b="0" dirty="0">
                <a:solidFill>
                  <a:srgbClr val="B3C33C"/>
                </a:solidFill>
                <a:latin typeface="Helvetica" charset="0"/>
                <a:cs typeface="Helvetica" charset="0"/>
              </a:rPr>
              <a:t>Michael </a:t>
            </a:r>
            <a:r>
              <a:rPr lang="en-GB" sz="3600" b="0" dirty="0" err="1">
                <a:solidFill>
                  <a:srgbClr val="B3C33C"/>
                </a:solidFill>
                <a:latin typeface="Helvetica" charset="0"/>
                <a:cs typeface="Helvetica" charset="0"/>
              </a:rPr>
              <a:t>Smull</a:t>
            </a:r>
            <a:endParaRPr lang="en-GB" sz="3600" b="0" dirty="0">
              <a:solidFill>
                <a:srgbClr val="B3C33C"/>
              </a:solidFill>
              <a:latin typeface="Helvetica" charset="0"/>
              <a:cs typeface="Helvetica" charset="0"/>
            </a:endParaRPr>
          </a:p>
        </p:txBody>
      </p:sp>
      <p:sp>
        <p:nvSpPr>
          <p:cNvPr id="6147" name="TextBox 4"/>
          <p:cNvSpPr txBox="1">
            <a:spLocks noChangeArrowheads="1"/>
          </p:cNvSpPr>
          <p:nvPr/>
        </p:nvSpPr>
        <p:spPr bwMode="auto">
          <a:xfrm>
            <a:off x="523082" y="1421780"/>
            <a:ext cx="569912" cy="1012825"/>
          </a:xfrm>
          <a:prstGeom prst="rect">
            <a:avLst/>
          </a:prstGeom>
          <a:noFill/>
          <a:ln w="9525">
            <a:noFill/>
            <a:miter lim="800000"/>
            <a:headEnd/>
            <a:tailEnd/>
          </a:ln>
        </p:spPr>
        <p:txBody>
          <a:bodyPr wrap="none">
            <a:spAutoFit/>
          </a:bodyPr>
          <a:lstStyle/>
          <a:p>
            <a:pPr eaLnBrk="0" hangingPunct="0"/>
            <a:r>
              <a:rPr lang="en-GB" sz="6000" dirty="0">
                <a:solidFill>
                  <a:srgbClr val="B3C33C"/>
                </a:solidFill>
                <a:latin typeface="Helvetica" charset="0"/>
                <a:cs typeface="Helvetica" charset="0"/>
              </a:rPr>
              <a:t>“</a:t>
            </a:r>
          </a:p>
        </p:txBody>
      </p:sp>
      <p:sp>
        <p:nvSpPr>
          <p:cNvPr id="6148" name="Rectangle 5"/>
          <p:cNvSpPr>
            <a:spLocks noChangeArrowheads="1"/>
          </p:cNvSpPr>
          <p:nvPr/>
        </p:nvSpPr>
        <p:spPr bwMode="auto">
          <a:xfrm>
            <a:off x="4389437" y="4252119"/>
            <a:ext cx="569912" cy="1014412"/>
          </a:xfrm>
          <a:prstGeom prst="rect">
            <a:avLst/>
          </a:prstGeom>
          <a:noFill/>
          <a:ln w="9525">
            <a:noFill/>
            <a:miter lim="800000"/>
            <a:headEnd/>
            <a:tailEnd/>
          </a:ln>
        </p:spPr>
        <p:txBody>
          <a:bodyPr>
            <a:spAutoFit/>
          </a:bodyPr>
          <a:lstStyle/>
          <a:p>
            <a:pPr eaLnBrk="0" hangingPunct="0"/>
            <a:r>
              <a:rPr lang="en-GB" sz="6000" dirty="0">
                <a:solidFill>
                  <a:srgbClr val="B3C33C"/>
                </a:solidFill>
                <a:latin typeface="Helvetica" charset="0"/>
                <a:cs typeface="Helvetica"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1189038" y="1509713"/>
            <a:ext cx="7772400" cy="1524000"/>
          </a:xfrm>
          <a:prstGeom prst="rect">
            <a:avLst/>
          </a:prstGeom>
          <a:noFill/>
          <a:ln w="3175" cmpd="sng">
            <a:noFill/>
            <a:miter lim="800000"/>
            <a:headEnd/>
            <a:tailEnd/>
          </a:ln>
        </p:spPr>
        <p:txBody>
          <a:bodyPr anchor="ctr">
            <a:spAutoFit/>
          </a:bodyPr>
          <a:lstStyle/>
          <a:p>
            <a:endParaRPr lang="en-US"/>
          </a:p>
        </p:txBody>
      </p:sp>
      <p:sp>
        <p:nvSpPr>
          <p:cNvPr id="65542" name="Text Box 6"/>
          <p:cNvSpPr txBox="1">
            <a:spLocks noChangeArrowheads="1"/>
          </p:cNvSpPr>
          <p:nvPr/>
        </p:nvSpPr>
        <p:spPr bwMode="auto">
          <a:xfrm>
            <a:off x="46037" y="5875064"/>
            <a:ext cx="10150474" cy="2041352"/>
          </a:xfrm>
          <a:prstGeom prst="rect">
            <a:avLst/>
          </a:prstGeom>
          <a:noFill/>
          <a:ln w="12700">
            <a:noFill/>
            <a:miter lim="800000"/>
            <a:headEnd/>
            <a:tailEnd/>
          </a:ln>
        </p:spPr>
        <p:txBody>
          <a:bodyPr wrap="square" lIns="101370" tIns="50685" rIns="101370" bIns="50685">
            <a:spAutoFit/>
          </a:bodyPr>
          <a:lstStyle/>
          <a:p>
            <a:pPr algn="ctr" defTabSz="1014413">
              <a:spcBef>
                <a:spcPct val="25000"/>
              </a:spcBef>
            </a:pPr>
            <a:r>
              <a:rPr lang="en-US" sz="3600" b="0" dirty="0" err="1">
                <a:latin typeface="Helvetica"/>
                <a:cs typeface="Helvetica"/>
              </a:rPr>
              <a:t>barbs@hsacanada.ca</a:t>
            </a:r>
            <a:endParaRPr lang="en-US" sz="3600" b="0" dirty="0">
              <a:latin typeface="Helvetica"/>
              <a:cs typeface="Helvetica"/>
            </a:endParaRPr>
          </a:p>
          <a:p>
            <a:pPr algn="ctr" defTabSz="1014413">
              <a:spcBef>
                <a:spcPct val="25000"/>
              </a:spcBef>
            </a:pPr>
            <a:r>
              <a:rPr lang="en-US" sz="3600" b="0" dirty="0" err="1">
                <a:latin typeface="Helvetica"/>
                <a:cs typeface="Helvetica"/>
              </a:rPr>
              <a:t>juliem@hsacanada.ca</a:t>
            </a:r>
            <a:endParaRPr lang="en-US" sz="3600" b="0" dirty="0">
              <a:latin typeface="Helvetica"/>
              <a:cs typeface="Helvetica"/>
            </a:endParaRPr>
          </a:p>
          <a:p>
            <a:pPr algn="ctr" defTabSz="1014413">
              <a:spcBef>
                <a:spcPct val="25000"/>
              </a:spcBef>
            </a:pPr>
            <a:endParaRPr lang="en-US" sz="3600" b="0" dirty="0">
              <a:latin typeface="Helvetica"/>
              <a:cs typeface="Helvetica"/>
            </a:endParaRPr>
          </a:p>
        </p:txBody>
      </p:sp>
      <p:pic>
        <p:nvPicPr>
          <p:cNvPr id="7" name="Picture 6">
            <a:extLst>
              <a:ext uri="{FF2B5EF4-FFF2-40B4-BE49-F238E27FC236}">
                <a16:creationId xmlns:a16="http://schemas.microsoft.com/office/drawing/2014/main" id="{6887D2DC-3520-5344-A5C7-D8AF2A89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37" y="3032919"/>
            <a:ext cx="5303520" cy="2209800"/>
          </a:xfrm>
          <a:prstGeom prst="rect">
            <a:avLst/>
          </a:prstGeom>
        </p:spPr>
      </p:pic>
      <p:sp>
        <p:nvSpPr>
          <p:cNvPr id="5" name="Rectangle 4">
            <a:extLst>
              <a:ext uri="{FF2B5EF4-FFF2-40B4-BE49-F238E27FC236}">
                <a16:creationId xmlns:a16="http://schemas.microsoft.com/office/drawing/2014/main" id="{AC394B78-567D-D542-8879-F15AC93067EF}"/>
              </a:ext>
            </a:extLst>
          </p:cNvPr>
          <p:cNvSpPr/>
          <p:nvPr/>
        </p:nvSpPr>
        <p:spPr>
          <a:xfrm>
            <a:off x="1" y="712420"/>
            <a:ext cx="10150474" cy="830997"/>
          </a:xfrm>
          <a:prstGeom prst="rect">
            <a:avLst/>
          </a:prstGeom>
        </p:spPr>
        <p:txBody>
          <a:bodyPr wrap="square">
            <a:spAutoFit/>
          </a:bodyPr>
          <a:lstStyle/>
          <a:p>
            <a:pPr algn="ctr" defTabSz="1014413">
              <a:spcBef>
                <a:spcPct val="25000"/>
              </a:spcBef>
            </a:pPr>
            <a:r>
              <a:rPr lang="en-US" sz="4800" b="0" dirty="0" err="1">
                <a:latin typeface="Helvetica"/>
                <a:cs typeface="Helvetica"/>
              </a:rPr>
              <a:t>www.hsacanada.ca</a:t>
            </a:r>
            <a:endParaRPr lang="en-US" sz="4800" b="0" dirty="0">
              <a:latin typeface="Helvetica"/>
              <a:cs typeface="Helvetica"/>
            </a:endParaRPr>
          </a:p>
        </p:txBody>
      </p:sp>
      <p:sp>
        <p:nvSpPr>
          <p:cNvPr id="10" name="Rectangle 9">
            <a:extLst>
              <a:ext uri="{FF2B5EF4-FFF2-40B4-BE49-F238E27FC236}">
                <a16:creationId xmlns:a16="http://schemas.microsoft.com/office/drawing/2014/main" id="{B0CCE959-180A-4C46-B1A4-0CBA8CCB895D}"/>
              </a:ext>
            </a:extLst>
          </p:cNvPr>
          <p:cNvSpPr/>
          <p:nvPr/>
        </p:nvSpPr>
        <p:spPr>
          <a:xfrm>
            <a:off x="0" y="1595527"/>
            <a:ext cx="10150474" cy="830997"/>
          </a:xfrm>
          <a:prstGeom prst="rect">
            <a:avLst/>
          </a:prstGeom>
        </p:spPr>
        <p:txBody>
          <a:bodyPr wrap="square">
            <a:spAutoFit/>
          </a:bodyPr>
          <a:lstStyle/>
          <a:p>
            <a:pPr algn="ctr" defTabSz="1014413">
              <a:spcBef>
                <a:spcPct val="25000"/>
              </a:spcBef>
            </a:pPr>
            <a:r>
              <a:rPr lang="en-US" sz="4800" b="0" dirty="0" err="1">
                <a:latin typeface="Helvetica"/>
                <a:cs typeface="Helvetica"/>
              </a:rPr>
              <a:t>www.tlcpcp.com</a:t>
            </a:r>
            <a:endParaRPr lang="en-US" sz="4800" b="0" dirty="0">
              <a:latin typeface="Helvetica"/>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928519"/>
            <a:ext cx="10150474" cy="769441"/>
          </a:xfrm>
          <a:prstGeom prst="rect">
            <a:avLst/>
          </a:prstGeom>
          <a:noFill/>
        </p:spPr>
        <p:txBody>
          <a:bodyPr wrap="square" rtlCol="0">
            <a:spAutoFit/>
          </a:bodyPr>
          <a:lstStyle/>
          <a:p>
            <a:pPr algn="ctr"/>
            <a:r>
              <a:rPr lang="en-US" sz="4400" b="0" dirty="0" err="1">
                <a:solidFill>
                  <a:schemeClr val="tx2"/>
                </a:solidFill>
                <a:latin typeface="Helvetica"/>
                <a:cs typeface="Helvetica"/>
              </a:rPr>
              <a:t>www.hsacanada.ca</a:t>
            </a:r>
            <a:endParaRPr lang="en-US" sz="4400" b="0" dirty="0">
              <a:solidFill>
                <a:schemeClr val="tx2"/>
              </a:solidFill>
              <a:latin typeface="Helvetica"/>
              <a:cs typeface="Helvetica"/>
            </a:endParaRPr>
          </a:p>
        </p:txBody>
      </p:sp>
      <p:pic>
        <p:nvPicPr>
          <p:cNvPr id="5" name="Picture 4">
            <a:extLst>
              <a:ext uri="{FF2B5EF4-FFF2-40B4-BE49-F238E27FC236}">
                <a16:creationId xmlns:a16="http://schemas.microsoft.com/office/drawing/2014/main" id="{6887D2DC-3520-5344-A5C7-D8AF2A89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7" y="899319"/>
            <a:ext cx="8991600" cy="3746500"/>
          </a:xfrm>
          <a:prstGeom prst="rect">
            <a:avLst/>
          </a:prstGeom>
        </p:spPr>
      </p:pic>
    </p:spTree>
    <p:extLst>
      <p:ext uri="{BB962C8B-B14F-4D97-AF65-F5344CB8AC3E}">
        <p14:creationId xmlns:p14="http://schemas.microsoft.com/office/powerpoint/2010/main" val="352767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38349" y="3373269"/>
            <a:ext cx="9473777" cy="3235884"/>
          </a:xfrm>
          <a:prstGeom prst="rect">
            <a:avLst/>
          </a:prstGeom>
          <a:noFill/>
          <a:ln w="9525">
            <a:noFill/>
            <a:miter lim="800000"/>
            <a:headEnd/>
            <a:tailEnd/>
          </a:ln>
        </p:spPr>
        <p:txBody>
          <a:bodyPr lIns="101360" tIns="50679" rIns="101360" bIns="50679">
            <a:spAutoFit/>
          </a:bodyPr>
          <a:lstStyle/>
          <a:p>
            <a:pPr algn="ctr"/>
            <a:r>
              <a:rPr lang="en-US" sz="3100" dirty="0">
                <a:solidFill>
                  <a:srgbClr val="A5071E"/>
                </a:solidFill>
                <a:latin typeface="Calibri" pitchFamily="34" charset="0"/>
              </a:rPr>
              <a:t>The Learning Community for Person Centered Practices </a:t>
            </a:r>
          </a:p>
          <a:p>
            <a:r>
              <a:rPr lang="en-US" sz="2800" b="0" dirty="0">
                <a:solidFill>
                  <a:srgbClr val="003399"/>
                </a:solidFill>
                <a:latin typeface="Calibri" pitchFamily="34" charset="0"/>
              </a:rPr>
              <a:t>envisions a world where all people have positive control over the lives they have chosen for themselves. Our efforts focus on people who have lost or may lose positive control because of society's response to the presence of a disability. We foster a global learning community that shares knowledge for that purpose. </a:t>
            </a:r>
          </a:p>
        </p:txBody>
      </p:sp>
      <p:pic>
        <p:nvPicPr>
          <p:cNvPr id="17411" name="Picture 4" descr="new logo 04-24-07"/>
          <p:cNvPicPr>
            <a:picLocks noChangeAspect="1" noChangeArrowheads="1"/>
          </p:cNvPicPr>
          <p:nvPr/>
        </p:nvPicPr>
        <p:blipFill>
          <a:blip r:embed="rId3" cstate="print"/>
          <a:srcRect/>
          <a:stretch>
            <a:fillRect/>
          </a:stretch>
        </p:blipFill>
        <p:spPr bwMode="auto">
          <a:xfrm>
            <a:off x="2875968" y="585051"/>
            <a:ext cx="4229365" cy="2366555"/>
          </a:xfrm>
          <a:prstGeom prst="rect">
            <a:avLst/>
          </a:prstGeom>
          <a:noFill/>
          <a:ln w="12700">
            <a:noFill/>
            <a:miter lim="800000"/>
            <a:headEnd/>
            <a:tailEnd/>
          </a:ln>
        </p:spPr>
      </p:pic>
      <p:sp>
        <p:nvSpPr>
          <p:cNvPr id="5" name="Rectangle 4">
            <a:extLst>
              <a:ext uri="{FF2B5EF4-FFF2-40B4-BE49-F238E27FC236}">
                <a16:creationId xmlns:a16="http://schemas.microsoft.com/office/drawing/2014/main" id="{24EB984D-11BE-8644-8481-744018532749}"/>
              </a:ext>
            </a:extLst>
          </p:cNvPr>
          <p:cNvSpPr/>
          <p:nvPr/>
        </p:nvSpPr>
        <p:spPr>
          <a:xfrm>
            <a:off x="52988" y="7071519"/>
            <a:ext cx="3392404" cy="338554"/>
          </a:xfrm>
          <a:prstGeom prst="rect">
            <a:avLst/>
          </a:prstGeom>
        </p:spPr>
        <p:txBody>
          <a:bodyPr wrap="none">
            <a:spAutoFit/>
          </a:bodyPr>
          <a:lstStyle/>
          <a:p>
            <a:pPr>
              <a:spcAft>
                <a:spcPts val="0"/>
              </a:spcAft>
            </a:pPr>
            <a:r>
              <a:rPr lang="en-US" sz="1600" dirty="0">
                <a:solidFill>
                  <a:schemeClr val="bg1">
                    <a:lumMod val="65000"/>
                  </a:schemeClr>
                </a:solidFill>
                <a:latin typeface="Helvetica" pitchFamily="2" charset="0"/>
                <a:ea typeface="Calibri" panose="020F0502020204030204" pitchFamily="34" charset="0"/>
                <a:cs typeface="Times New Roman" panose="02020603050405020304" pitchFamily="18" charset="0"/>
              </a:rPr>
              <a:t>© TLCPCP 2019 </a:t>
            </a:r>
            <a:r>
              <a:rPr lang="en-US" sz="1600" dirty="0" err="1">
                <a:solidFill>
                  <a:schemeClr val="bg1">
                    <a:lumMod val="65000"/>
                  </a:schemeClr>
                </a:solidFill>
                <a:latin typeface="Helvetica" pitchFamily="2" charset="0"/>
                <a:ea typeface="Calibri" panose="020F0502020204030204" pitchFamily="34" charset="0"/>
                <a:cs typeface="Times New Roman" panose="02020603050405020304" pitchFamily="18" charset="0"/>
              </a:rPr>
              <a:t>www.tlcpcp.com</a:t>
            </a:r>
            <a:endParaRPr lang="en-CA" sz="16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221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A5323B-C3DA-7941-97BB-00C93A9CCC2D}"/>
              </a:ext>
            </a:extLst>
          </p:cNvPr>
          <p:cNvSpPr/>
          <p:nvPr/>
        </p:nvSpPr>
        <p:spPr>
          <a:xfrm>
            <a:off x="1438275" y="474663"/>
            <a:ext cx="7621588" cy="777554"/>
          </a:xfrm>
          <a:prstGeom prst="rect">
            <a:avLst/>
          </a:prstGeom>
        </p:spPr>
        <p:txBody>
          <a:bodyPr lIns="99472" tIns="49737" rIns="99472" bIns="49737">
            <a:spAutoFit/>
          </a:bodyPr>
          <a:lstStyle/>
          <a:p>
            <a:pPr algn="ctr">
              <a:defRPr/>
            </a:pPr>
            <a:r>
              <a:rPr lang="en-US" sz="4400" dirty="0">
                <a:solidFill>
                  <a:srgbClr val="B3C33C"/>
                </a:solidFill>
                <a:latin typeface="Helvetica" pitchFamily="2" charset="0"/>
              </a:rPr>
              <a:t>Program</a:t>
            </a:r>
            <a:endParaRPr lang="en-US" sz="4000" dirty="0">
              <a:solidFill>
                <a:srgbClr val="B3C33C"/>
              </a:solidFill>
              <a:latin typeface="Helvetica" pitchFamily="2" charset="0"/>
            </a:endParaRPr>
          </a:p>
        </p:txBody>
      </p:sp>
      <p:sp>
        <p:nvSpPr>
          <p:cNvPr id="5" name="Rounded Rectangle 4">
            <a:extLst>
              <a:ext uri="{FF2B5EF4-FFF2-40B4-BE49-F238E27FC236}">
                <a16:creationId xmlns:a16="http://schemas.microsoft.com/office/drawing/2014/main" id="{71D72898-BD0E-6E42-B287-01174ADBCD18}"/>
              </a:ext>
            </a:extLst>
          </p:cNvPr>
          <p:cNvSpPr/>
          <p:nvPr/>
        </p:nvSpPr>
        <p:spPr>
          <a:xfrm>
            <a:off x="960437" y="2728117"/>
            <a:ext cx="8099426" cy="1066801"/>
          </a:xfrm>
          <a:prstGeom prst="roundRect">
            <a:avLst/>
          </a:prstGeom>
          <a:solidFill>
            <a:srgbClr val="2D5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Orientation session– </a:t>
            </a:r>
          </a:p>
          <a:p>
            <a:pPr algn="ctr"/>
            <a:r>
              <a:rPr lang="en-US" sz="3200" dirty="0">
                <a:solidFill>
                  <a:schemeClr val="bg1"/>
                </a:solidFill>
              </a:rPr>
              <a:t>Tech Tips and getting started</a:t>
            </a:r>
          </a:p>
        </p:txBody>
      </p:sp>
      <p:sp>
        <p:nvSpPr>
          <p:cNvPr id="6" name="Rounded Rectangle 5">
            <a:extLst>
              <a:ext uri="{FF2B5EF4-FFF2-40B4-BE49-F238E27FC236}">
                <a16:creationId xmlns:a16="http://schemas.microsoft.com/office/drawing/2014/main" id="{F45B555E-B604-DF45-8411-7889C7FD32B9}"/>
              </a:ext>
            </a:extLst>
          </p:cNvPr>
          <p:cNvSpPr/>
          <p:nvPr/>
        </p:nvSpPr>
        <p:spPr>
          <a:xfrm>
            <a:off x="960437" y="4023520"/>
            <a:ext cx="8099426" cy="838200"/>
          </a:xfrm>
          <a:prstGeom prst="roundRect">
            <a:avLst/>
          </a:prstGeom>
          <a:solidFill>
            <a:srgbClr val="A24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Person-Centred Approaches – 5 sessions</a:t>
            </a:r>
          </a:p>
        </p:txBody>
      </p:sp>
    </p:spTree>
    <p:extLst>
      <p:ext uri="{BB962C8B-B14F-4D97-AF65-F5344CB8AC3E}">
        <p14:creationId xmlns:p14="http://schemas.microsoft.com/office/powerpoint/2010/main" val="276842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plate&#10;&#10;Description automatically generated">
            <a:extLst>
              <a:ext uri="{FF2B5EF4-FFF2-40B4-BE49-F238E27FC236}">
                <a16:creationId xmlns:a16="http://schemas.microsoft.com/office/drawing/2014/main" id="{B47CB898-F134-9D4D-A782-4BFD7A0C3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33" y="2042319"/>
            <a:ext cx="8850008" cy="3505200"/>
          </a:xfrm>
          <a:prstGeom prst="rect">
            <a:avLst/>
          </a:prstGeom>
        </p:spPr>
      </p:pic>
    </p:spTree>
    <p:extLst>
      <p:ext uri="{BB962C8B-B14F-4D97-AF65-F5344CB8AC3E}">
        <p14:creationId xmlns:p14="http://schemas.microsoft.com/office/powerpoint/2010/main" val="184824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A5323B-C3DA-7941-97BB-00C93A9CCC2D}"/>
              </a:ext>
            </a:extLst>
          </p:cNvPr>
          <p:cNvSpPr/>
          <p:nvPr/>
        </p:nvSpPr>
        <p:spPr>
          <a:xfrm>
            <a:off x="1438275" y="474663"/>
            <a:ext cx="7621588" cy="777554"/>
          </a:xfrm>
          <a:prstGeom prst="rect">
            <a:avLst/>
          </a:prstGeom>
        </p:spPr>
        <p:txBody>
          <a:bodyPr lIns="99472" tIns="49737" rIns="99472" bIns="49737">
            <a:spAutoFit/>
          </a:bodyPr>
          <a:lstStyle/>
          <a:p>
            <a:pPr algn="ctr">
              <a:defRPr/>
            </a:pPr>
            <a:r>
              <a:rPr lang="en-US" sz="4400" dirty="0">
                <a:solidFill>
                  <a:srgbClr val="B3C33C"/>
                </a:solidFill>
                <a:latin typeface="Helvetica" pitchFamily="2" charset="0"/>
              </a:rPr>
              <a:t>Technology</a:t>
            </a:r>
            <a:endParaRPr lang="en-US" sz="4000" dirty="0">
              <a:solidFill>
                <a:srgbClr val="B3C33C"/>
              </a:solidFill>
              <a:latin typeface="Helvetica" pitchFamily="2" charset="0"/>
            </a:endParaRPr>
          </a:p>
        </p:txBody>
      </p:sp>
      <p:sp>
        <p:nvSpPr>
          <p:cNvPr id="5" name="Rounded Rectangle 4">
            <a:extLst>
              <a:ext uri="{FF2B5EF4-FFF2-40B4-BE49-F238E27FC236}">
                <a16:creationId xmlns:a16="http://schemas.microsoft.com/office/drawing/2014/main" id="{71D72898-BD0E-6E42-B287-01174ADBCD18}"/>
              </a:ext>
            </a:extLst>
          </p:cNvPr>
          <p:cNvSpPr/>
          <p:nvPr/>
        </p:nvSpPr>
        <p:spPr>
          <a:xfrm>
            <a:off x="960437" y="1889919"/>
            <a:ext cx="8099426" cy="1752600"/>
          </a:xfrm>
          <a:prstGeom prst="roundRect">
            <a:avLst/>
          </a:prstGeom>
          <a:solidFill>
            <a:srgbClr val="2D5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Zoom – same link every session,</a:t>
            </a:r>
          </a:p>
          <a:p>
            <a:pPr algn="ctr"/>
            <a:r>
              <a:rPr lang="en-US" sz="3200" dirty="0">
                <a:solidFill>
                  <a:schemeClr val="bg1"/>
                </a:solidFill>
              </a:rPr>
              <a:t>view, name, camera, sound, breakout groups, chat, annotation</a:t>
            </a:r>
          </a:p>
        </p:txBody>
      </p:sp>
      <p:sp>
        <p:nvSpPr>
          <p:cNvPr id="6" name="Rounded Rectangle 5">
            <a:extLst>
              <a:ext uri="{FF2B5EF4-FFF2-40B4-BE49-F238E27FC236}">
                <a16:creationId xmlns:a16="http://schemas.microsoft.com/office/drawing/2014/main" id="{F45B555E-B604-DF45-8411-7889C7FD32B9}"/>
              </a:ext>
            </a:extLst>
          </p:cNvPr>
          <p:cNvSpPr/>
          <p:nvPr/>
        </p:nvSpPr>
        <p:spPr>
          <a:xfrm>
            <a:off x="941997" y="3947319"/>
            <a:ext cx="8099426" cy="1142999"/>
          </a:xfrm>
          <a:prstGeom prst="roundRect">
            <a:avLst/>
          </a:prstGeom>
          <a:solidFill>
            <a:srgbClr val="A24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Slack – invites have been sent, channels, top tips</a:t>
            </a:r>
          </a:p>
        </p:txBody>
      </p:sp>
      <p:sp>
        <p:nvSpPr>
          <p:cNvPr id="7" name="Rounded Rectangle 6">
            <a:extLst>
              <a:ext uri="{FF2B5EF4-FFF2-40B4-BE49-F238E27FC236}">
                <a16:creationId xmlns:a16="http://schemas.microsoft.com/office/drawing/2014/main" id="{7103EA42-2486-A849-8AD0-928C00AD0066}"/>
              </a:ext>
            </a:extLst>
          </p:cNvPr>
          <p:cNvSpPr/>
          <p:nvPr/>
        </p:nvSpPr>
        <p:spPr>
          <a:xfrm>
            <a:off x="941997" y="5395119"/>
            <a:ext cx="8099426" cy="838200"/>
          </a:xfrm>
          <a:prstGeom prst="roundRect">
            <a:avLst/>
          </a:prstGeom>
          <a:solidFill>
            <a:srgbClr val="40A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Top tips resource</a:t>
            </a:r>
          </a:p>
        </p:txBody>
      </p:sp>
    </p:spTree>
    <p:extLst>
      <p:ext uri="{BB962C8B-B14F-4D97-AF65-F5344CB8AC3E}">
        <p14:creationId xmlns:p14="http://schemas.microsoft.com/office/powerpoint/2010/main" val="41034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873F0-690F-9D42-A574-995362CC34F9}"/>
              </a:ext>
            </a:extLst>
          </p:cNvPr>
          <p:cNvSpPr>
            <a:spLocks noGrp="1"/>
          </p:cNvSpPr>
          <p:nvPr>
            <p:ph type="ctrTitle"/>
          </p:nvPr>
        </p:nvSpPr>
        <p:spPr>
          <a:xfrm>
            <a:off x="774329" y="442119"/>
            <a:ext cx="8601816" cy="888631"/>
          </a:xfrm>
        </p:spPr>
        <p:txBody>
          <a:bodyPr>
            <a:normAutofit/>
          </a:bodyPr>
          <a:lstStyle/>
          <a:p>
            <a:r>
              <a:rPr lang="en-US" sz="4400" b="1" dirty="0">
                <a:solidFill>
                  <a:srgbClr val="B3C33C"/>
                </a:solidFill>
                <a:latin typeface="Helvetica" pitchFamily="2" charset="0"/>
              </a:rPr>
              <a:t>Breakout rooms</a:t>
            </a:r>
          </a:p>
        </p:txBody>
      </p:sp>
      <p:sp>
        <p:nvSpPr>
          <p:cNvPr id="5" name="Subtitle 4">
            <a:extLst>
              <a:ext uri="{FF2B5EF4-FFF2-40B4-BE49-F238E27FC236}">
                <a16:creationId xmlns:a16="http://schemas.microsoft.com/office/drawing/2014/main" id="{65259FF6-83D8-BA4B-94CD-E77CAA806C9D}"/>
              </a:ext>
            </a:extLst>
          </p:cNvPr>
          <p:cNvSpPr>
            <a:spLocks noGrp="1"/>
          </p:cNvSpPr>
          <p:nvPr>
            <p:ph type="subTitle" idx="1"/>
          </p:nvPr>
        </p:nvSpPr>
        <p:spPr>
          <a:xfrm>
            <a:off x="241426" y="1661319"/>
            <a:ext cx="9667622" cy="5181600"/>
          </a:xfrm>
        </p:spPr>
        <p:txBody>
          <a:bodyPr>
            <a:normAutofit fontScale="92500" lnSpcReduction="10000"/>
          </a:bodyPr>
          <a:lstStyle/>
          <a:p>
            <a:pPr algn="l"/>
            <a:r>
              <a:rPr lang="en-US" sz="2800" b="1" dirty="0">
                <a:solidFill>
                  <a:srgbClr val="2D568D"/>
                </a:solidFill>
              </a:rPr>
              <a:t>Facilitator</a:t>
            </a:r>
            <a:r>
              <a:rPr lang="en-US" sz="2800" b="1" dirty="0">
                <a:solidFill>
                  <a:schemeClr val="accent4"/>
                </a:solidFill>
              </a:rPr>
              <a:t> </a:t>
            </a:r>
          </a:p>
          <a:p>
            <a:pPr marL="505983" indent="-505983" algn="l">
              <a:buFont typeface="Arial" panose="020B0604020202020204" pitchFamily="34" charset="0"/>
              <a:buChar char="•"/>
            </a:pPr>
            <a:r>
              <a:rPr lang="en-US" sz="2800" dirty="0"/>
              <a:t>Keep things moving</a:t>
            </a:r>
          </a:p>
          <a:p>
            <a:pPr marL="505983" indent="-505983" algn="l">
              <a:buFont typeface="Arial" panose="020B0604020202020204" pitchFamily="34" charset="0"/>
              <a:buChar char="•"/>
            </a:pPr>
            <a:r>
              <a:rPr lang="en-US" sz="2800" dirty="0"/>
              <a:t>Remind of 1 person at a time</a:t>
            </a:r>
          </a:p>
          <a:p>
            <a:pPr marL="505983" indent="-505983" algn="l">
              <a:buFont typeface="Arial" panose="020B0604020202020204" pitchFamily="34" charset="0"/>
              <a:buChar char="•"/>
            </a:pPr>
            <a:r>
              <a:rPr lang="en-US" sz="2800" dirty="0"/>
              <a:t>Encourage everyone to participate</a:t>
            </a:r>
            <a:endParaRPr lang="en-US" sz="2800" b="1" dirty="0">
              <a:solidFill>
                <a:schemeClr val="accent6"/>
              </a:solidFill>
            </a:endParaRPr>
          </a:p>
          <a:p>
            <a:pPr algn="l"/>
            <a:r>
              <a:rPr lang="en-US" sz="2800" b="1" dirty="0">
                <a:solidFill>
                  <a:srgbClr val="A24694"/>
                </a:solidFill>
              </a:rPr>
              <a:t>Timekeeper</a:t>
            </a:r>
          </a:p>
          <a:p>
            <a:pPr marL="505983" indent="-505983" algn="l">
              <a:lnSpc>
                <a:spcPct val="100000"/>
              </a:lnSpc>
              <a:buFont typeface="Arial" panose="020B0604020202020204" pitchFamily="34" charset="0"/>
              <a:buChar char="•"/>
            </a:pPr>
            <a:r>
              <a:rPr lang="en-US" sz="2800" dirty="0"/>
              <a:t>Keep eye on the clock and give people reminders of how much time is left. </a:t>
            </a:r>
          </a:p>
          <a:p>
            <a:pPr marL="505983" indent="-505983" algn="l">
              <a:lnSpc>
                <a:spcPct val="100000"/>
              </a:lnSpc>
              <a:buFont typeface="Arial" panose="020B0604020202020204" pitchFamily="34" charset="0"/>
              <a:buChar char="•"/>
            </a:pPr>
            <a:r>
              <a:rPr lang="en-US" sz="2800" dirty="0"/>
              <a:t>When using timed rounds, let people know when their time is about to end</a:t>
            </a:r>
          </a:p>
          <a:p>
            <a:pPr algn="l"/>
            <a:r>
              <a:rPr lang="en-US" sz="2800" b="1" dirty="0">
                <a:solidFill>
                  <a:srgbClr val="40A7B9"/>
                </a:solidFill>
              </a:rPr>
              <a:t>Recorder/Reporter </a:t>
            </a:r>
          </a:p>
          <a:p>
            <a:pPr marL="505983" indent="-505983" algn="l">
              <a:buFont typeface="Arial" panose="020B0604020202020204" pitchFamily="34" charset="0"/>
              <a:buChar char="•"/>
            </a:pPr>
            <a:r>
              <a:rPr lang="en-US" sz="2800" dirty="0"/>
              <a:t>Keep things moving</a:t>
            </a:r>
          </a:p>
          <a:p>
            <a:pPr marL="505983" indent="-505983" algn="l">
              <a:buFont typeface="Arial" panose="020B0604020202020204" pitchFamily="34" charset="0"/>
              <a:buChar char="•"/>
            </a:pPr>
            <a:r>
              <a:rPr lang="en-US" sz="2800" dirty="0"/>
              <a:t>Remind</a:t>
            </a:r>
          </a:p>
          <a:p>
            <a:pPr algn="l">
              <a:lnSpc>
                <a:spcPct val="100000"/>
              </a:lnSpc>
            </a:pPr>
            <a:endParaRPr lang="en-US" sz="2800" dirty="0"/>
          </a:p>
          <a:p>
            <a:pPr marL="505983" indent="-505983" algn="l">
              <a:lnSpc>
                <a:spcPct val="100000"/>
              </a:lnSpc>
              <a:buFont typeface="Arial" panose="020B0604020202020204" pitchFamily="34" charset="0"/>
              <a:buChar char="•"/>
            </a:pPr>
            <a:endParaRPr lang="en-US" sz="2800" dirty="0"/>
          </a:p>
          <a:p>
            <a:endParaRPr lang="en-US" sz="2800" dirty="0">
              <a:solidFill>
                <a:srgbClr val="0070C0"/>
              </a:solidFill>
            </a:endParaRPr>
          </a:p>
        </p:txBody>
      </p:sp>
    </p:spTree>
    <p:extLst>
      <p:ext uri="{BB962C8B-B14F-4D97-AF65-F5344CB8AC3E}">
        <p14:creationId xmlns:p14="http://schemas.microsoft.com/office/powerpoint/2010/main" val="274223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DC7EA76-3A1F-F142-A11C-26CE1A8C0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895"/>
            <a:ext cx="10150475" cy="6344047"/>
          </a:xfrm>
          <a:prstGeom prst="rect">
            <a:avLst/>
          </a:prstGeom>
        </p:spPr>
      </p:pic>
    </p:spTree>
    <p:extLst>
      <p:ext uri="{BB962C8B-B14F-4D97-AF65-F5344CB8AC3E}">
        <p14:creationId xmlns:p14="http://schemas.microsoft.com/office/powerpoint/2010/main" val="673911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69684</TotalTime>
  <Words>652</Words>
  <Application>Microsoft Macintosh PowerPoint</Application>
  <PresentationFormat>Custom</PresentationFormat>
  <Paragraphs>115</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Claire Hand</vt:lpstr>
      <vt:lpstr>Comic Sans MS</vt:lpstr>
      <vt:lpstr>Helvetica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rooms</vt:lpstr>
      <vt:lpstr>PowerPoint Presentation</vt:lpstr>
      <vt:lpstr>PowerPoint Presentation</vt:lpstr>
      <vt:lpstr> </vt:lpstr>
      <vt:lpstr>What grates on your last nerves?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Environments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Centered Thinking - DAY 1</dc:title>
  <dc:creator>Michael Smull &amp; Michael Steinbruck</dc:creator>
  <cp:lastModifiedBy>Barb Swartz</cp:lastModifiedBy>
  <cp:revision>836</cp:revision>
  <cp:lastPrinted>2020-09-24T19:36:25Z</cp:lastPrinted>
  <dcterms:created xsi:type="dcterms:W3CDTF">2010-09-22T18:46:05Z</dcterms:created>
  <dcterms:modified xsi:type="dcterms:W3CDTF">2020-12-09T19:48:29Z</dcterms:modified>
</cp:coreProperties>
</file>