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272" r:id="rId2"/>
    <p:sldId id="273" r:id="rId3"/>
    <p:sldId id="274" r:id="rId4"/>
    <p:sldId id="276" r:id="rId5"/>
    <p:sldId id="275" r:id="rId6"/>
    <p:sldId id="277" r:id="rId7"/>
    <p:sldId id="59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>
        <p:scale>
          <a:sx n="112" d="100"/>
          <a:sy n="112" d="100"/>
        </p:scale>
        <p:origin x="97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29468-121B-EB48-A41E-038425688662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69184-130D-804C-9F89-A97BEC50E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713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119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051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18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117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991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228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014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6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218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709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876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MvabpM32KM?start=31&amp;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17.jpg" descr="image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570" y="-1"/>
            <a:ext cx="525643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Living on my own.…"/>
          <p:cNvSpPr txBox="1"/>
          <p:nvPr/>
        </p:nvSpPr>
        <p:spPr>
          <a:xfrm>
            <a:off x="4724400" y="1447799"/>
            <a:ext cx="1981200" cy="409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Living on my own.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The staff I have chosen.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Having my pets, dog and fish.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A great garden to grow plants, veg etc.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Having a routine.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Being safe and secure.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Close to the bookies, local shop.</a:t>
            </a:r>
          </a:p>
        </p:txBody>
      </p:sp>
      <p:sp>
        <p:nvSpPr>
          <p:cNvPr id="179" name="Being over protected.…"/>
          <p:cNvSpPr txBox="1"/>
          <p:nvPr/>
        </p:nvSpPr>
        <p:spPr>
          <a:xfrm>
            <a:off x="6781800" y="1523999"/>
            <a:ext cx="1944217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Being over protected.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Not having time on my own without staff.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Feel like I have little independence.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Not enough friends.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Not doing things in local community on my own.</a:t>
            </a:r>
          </a:p>
        </p:txBody>
      </p:sp>
      <p:sp>
        <p:nvSpPr>
          <p:cNvPr id="180" name="Paul Working/not working about where I live right now"/>
          <p:cNvSpPr txBox="1"/>
          <p:nvPr/>
        </p:nvSpPr>
        <p:spPr>
          <a:xfrm>
            <a:off x="762000" y="1447800"/>
            <a:ext cx="2438400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3200" b="1" dirty="0">
                <a:solidFill>
                  <a:srgbClr val="FFFFFF"/>
                </a:solidFill>
              </a:rPr>
              <a:t>Paul</a:t>
            </a:r>
            <a:r>
              <a:rPr sz="3200" dirty="0">
                <a:solidFill>
                  <a:srgbClr val="67BE2E"/>
                </a:solidFill>
              </a:rPr>
              <a:t> </a:t>
            </a:r>
            <a:r>
              <a:rPr sz="3200" dirty="0"/>
              <a:t>Working/not working about where I live right now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 advAuto="0"/>
      <p:bldP spid="17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justenoughsupportprocessgraphic.jpg" descr="justenoughsupportprocessgraphic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5655" y="271079"/>
            <a:ext cx="6228185" cy="6313714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Rectangle"/>
          <p:cNvSpPr/>
          <p:nvPr/>
        </p:nvSpPr>
        <p:spPr>
          <a:xfrm>
            <a:off x="1475655" y="260647"/>
            <a:ext cx="2160241" cy="720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Rectangle"/>
          <p:cNvSpPr/>
          <p:nvPr/>
        </p:nvSpPr>
        <p:spPr>
          <a:xfrm>
            <a:off x="3707903" y="5301207"/>
            <a:ext cx="2448273" cy="12961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Rectangle"/>
          <p:cNvSpPr/>
          <p:nvPr/>
        </p:nvSpPr>
        <p:spPr>
          <a:xfrm>
            <a:off x="4355975" y="5013176"/>
            <a:ext cx="1152130" cy="7200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6CB4B4D-7CA3-9044-876B-883B54F8677D}" type="slidenum">
              <a:rPr lang="en-CA" smtClean="0"/>
              <a:pPr/>
              <a:t>3</a:t>
            </a:fld>
            <a:endParaRPr/>
          </a:p>
        </p:txBody>
      </p:sp>
      <p:pic>
        <p:nvPicPr>
          <p:cNvPr id="2" name="Online Media 1" descr="The Perfect Week">
            <a:hlinkClick r:id="" action="ppaction://media"/>
            <a:extLst>
              <a:ext uri="{FF2B5EF4-FFF2-40B4-BE49-F238E27FC236}">
                <a16:creationId xmlns:a16="http://schemas.microsoft.com/office/drawing/2014/main" id="{F036C403-4480-C5C6-10F6-226C541664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9703" y="800100"/>
            <a:ext cx="8742837" cy="4823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18.jpg" descr="image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682" y="0"/>
            <a:ext cx="510331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My Perfect Week"/>
          <p:cNvSpPr txBox="1"/>
          <p:nvPr/>
        </p:nvSpPr>
        <p:spPr>
          <a:xfrm>
            <a:off x="539551" y="1981200"/>
            <a:ext cx="3168353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>
              <a:defRPr sz="1800"/>
            </a:pPr>
            <a:r>
              <a:rPr sz="3200"/>
              <a:t>My Perfect Week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19.jpg" descr="image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0806"/>
            <a:ext cx="9144000" cy="7548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justenoughsupportprocessgraphic.jpg" descr="justenoughsupportprocessgraphic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9712" y="270673"/>
            <a:ext cx="5132557" cy="636558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Rectangle"/>
          <p:cNvSpPr/>
          <p:nvPr/>
        </p:nvSpPr>
        <p:spPr>
          <a:xfrm>
            <a:off x="4716016" y="260647"/>
            <a:ext cx="1800201" cy="2880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FEA3-7CE4-9444-AF3E-1B03CE0D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59936F-F0A4-B94E-9275-D849F8CF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4" y="92076"/>
            <a:ext cx="9046332" cy="667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07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</TotalTime>
  <Words>95</Words>
  <Application>Microsoft Macintosh PowerPoint</Application>
  <PresentationFormat>On-screen Show (4:3)</PresentationFormat>
  <Paragraphs>15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Barb Swartz</dc:creator>
  <cp:keywords/>
  <dc:description/>
  <cp:lastModifiedBy>Barb Swartz</cp:lastModifiedBy>
  <cp:revision>3</cp:revision>
  <dcterms:created xsi:type="dcterms:W3CDTF">2023-03-30T16:30:30Z</dcterms:created>
  <dcterms:modified xsi:type="dcterms:W3CDTF">2023-03-30T16:43:44Z</dcterms:modified>
  <cp:category/>
</cp:coreProperties>
</file>