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sldIdLst>
    <p:sldId id="257" r:id="rId2"/>
    <p:sldId id="303" r:id="rId3"/>
    <p:sldId id="30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>
      <p:cViewPr varScale="1">
        <p:scale>
          <a:sx n="128" d="100"/>
          <a:sy n="128" d="100"/>
        </p:scale>
        <p:origin x="4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29468-121B-EB48-A41E-038425688662}" type="datetimeFigureOut">
              <a:rPr lang="en-CA" smtClean="0"/>
              <a:t>2023-03-30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69184-130D-804C-9F89-A97BEC50EE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7139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Ruth's organisation. - PCP work - unpicked people over supported. Less money</a:t>
            </a:r>
          </a:p>
          <a:p>
            <a:pPr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ll together now - doesn't tell you how.</a:t>
            </a:r>
          </a:p>
          <a:p>
            <a:pPr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The Bauhaus chair starts with the function the why a chair is about siting on - creative thinking - do need need four legs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sz="2200">
                <a:latin typeface="Lucida Grande"/>
                <a:ea typeface="Lucida Grande"/>
                <a:cs typeface="Lucida Grande"/>
                <a:sym typeface="Lucida Grande"/>
              </a:rPr>
              <a:t>Ruth's organisation. - PCP work - unpicked people over supported. Less money</a:t>
            </a:r>
          </a:p>
          <a:p>
            <a:pPr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sz="2200">
                <a:latin typeface="Lucida Grande"/>
                <a:ea typeface="Lucida Grande"/>
                <a:cs typeface="Lucida Grande"/>
                <a:sym typeface="Lucida Grande"/>
              </a:rPr>
              <a:t>ll together now - doesn't tell you how.</a:t>
            </a:r>
          </a:p>
          <a:p>
            <a:pPr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 sz="2200">
              <a:latin typeface="Lucida Grande"/>
              <a:ea typeface="Lucida Grande"/>
              <a:cs typeface="Lucida Grande"/>
              <a:sym typeface="Lucida Grande"/>
            </a:endParaRPr>
          </a:p>
          <a:p>
            <a:pPr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sz="2200">
                <a:latin typeface="Lucida Grande"/>
                <a:ea typeface="Lucida Grande"/>
                <a:cs typeface="Lucida Grande"/>
                <a:sym typeface="Lucida Grande"/>
              </a:rPr>
              <a:t>The Bauhaus chair starts with the function the why a chair is about siting on - creative thinking - do need need four legs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10 mins</a:t>
            </a:r>
          </a:p>
          <a:p>
            <a:pPr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Fill out information in the workbooks not flip chart paper.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CA62-FEEB-8E4F-9708-C6CA54033D6C}" type="datetimeFigureOut">
              <a:rPr lang="en-CA" smtClean="0"/>
              <a:t>2023-03-30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C7BB-7959-1545-9924-ED393AAAE7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1196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CA62-FEEB-8E4F-9708-C6CA54033D6C}" type="datetimeFigureOut">
              <a:rPr lang="en-CA" smtClean="0"/>
              <a:t>2023-03-30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C7BB-7959-1545-9924-ED393AAAE7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0518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CA62-FEEB-8E4F-9708-C6CA54033D6C}" type="datetimeFigureOut">
              <a:rPr lang="en-CA" smtClean="0"/>
              <a:t>2023-03-30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C7BB-7959-1545-9924-ED393AAAE7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9180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CA62-FEEB-8E4F-9708-C6CA54033D6C}" type="datetimeFigureOut">
              <a:rPr lang="en-CA" smtClean="0"/>
              <a:t>2023-03-30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C7BB-7959-1545-9924-ED393AAAE7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7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CA62-FEEB-8E4F-9708-C6CA54033D6C}" type="datetimeFigureOut">
              <a:rPr lang="en-CA" smtClean="0"/>
              <a:t>2023-03-30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C7BB-7959-1545-9924-ED393AAAE7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1170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CA62-FEEB-8E4F-9708-C6CA54033D6C}" type="datetimeFigureOut">
              <a:rPr lang="en-CA" smtClean="0"/>
              <a:t>2023-03-30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C7BB-7959-1545-9924-ED393AAAE7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9911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CA62-FEEB-8E4F-9708-C6CA54033D6C}" type="datetimeFigureOut">
              <a:rPr lang="en-CA" smtClean="0"/>
              <a:t>2023-03-30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C7BB-7959-1545-9924-ED393AAAE7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228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CA62-FEEB-8E4F-9708-C6CA54033D6C}" type="datetimeFigureOut">
              <a:rPr lang="en-CA" smtClean="0"/>
              <a:t>2023-03-30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C7BB-7959-1545-9924-ED393AAAE7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0143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CA62-FEEB-8E4F-9708-C6CA54033D6C}" type="datetimeFigureOut">
              <a:rPr lang="en-CA" smtClean="0"/>
              <a:t>2023-03-30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C7BB-7959-1545-9924-ED393AAAE7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964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CA62-FEEB-8E4F-9708-C6CA54033D6C}" type="datetimeFigureOut">
              <a:rPr lang="en-CA" smtClean="0"/>
              <a:t>2023-03-30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C7BB-7959-1545-9924-ED393AAAE7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2188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CA62-FEEB-8E4F-9708-C6CA54033D6C}" type="datetimeFigureOut">
              <a:rPr lang="en-CA" smtClean="0"/>
              <a:t>2023-03-30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C7BB-7959-1545-9924-ED393AAAE7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709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DCA62-FEEB-8E4F-9708-C6CA54033D6C}" type="datetimeFigureOut">
              <a:rPr lang="en-CA" smtClean="0"/>
              <a:t>2023-03-30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FC7BB-7959-1545-9924-ED393AAAE7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8762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21eI-V0z-A?start=6&amp;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Barb Swartz-Biscaro…"/>
          <p:cNvSpPr txBox="1">
            <a:spLocks noGrp="1"/>
          </p:cNvSpPr>
          <p:nvPr>
            <p:ph type="subTitle" idx="1"/>
          </p:nvPr>
        </p:nvSpPr>
        <p:spPr>
          <a:xfrm>
            <a:off x="0" y="3573016"/>
            <a:ext cx="9144000" cy="1752601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110" name="image1.png" descr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53" y="608881"/>
            <a:ext cx="8119893" cy="4303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6B22E48-622C-B844-A254-9FFFFF7E7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399" y="5144095"/>
            <a:ext cx="1981200" cy="825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Why?"/>
          <p:cNvSpPr txBox="1"/>
          <p:nvPr/>
        </p:nvSpPr>
        <p:spPr>
          <a:xfrm>
            <a:off x="3637181" y="116632"/>
            <a:ext cx="1653218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pPr>
              <a:defRPr sz="1800"/>
            </a:pPr>
            <a:r>
              <a:rPr sz="5400"/>
              <a:t>Why?</a:t>
            </a:r>
          </a:p>
        </p:txBody>
      </p:sp>
      <p:pic>
        <p:nvPicPr>
          <p:cNvPr id="139" name="\\IAS-SBS\Users\RGORMAN\My Documents\My Pictures\images for power point\article-cottonwool2-420x0.jpg" descr="\\IAS-SBS\Users\RGORMAN\My Documents\My Pictures\images for power point\article-cottonwool2-420x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268759"/>
            <a:ext cx="7125429" cy="53288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11.jpg" descr="image11.jpg"/>
          <p:cNvPicPr>
            <a:picLocks noChangeAspect="1"/>
          </p:cNvPicPr>
          <p:nvPr/>
        </p:nvPicPr>
        <p:blipFill>
          <a:blip r:embed="rId2"/>
          <a:srcRect t="4839" b="6989"/>
          <a:stretch>
            <a:fillRect/>
          </a:stretch>
        </p:blipFill>
        <p:spPr>
          <a:xfrm>
            <a:off x="2195735" y="188640"/>
            <a:ext cx="4752976" cy="64807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justenoughsupportprocessgraphic.jpg" descr="justenoughsupportprocessgraph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9144000" cy="6464561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$"/>
          <p:cNvSpPr txBox="1"/>
          <p:nvPr/>
        </p:nvSpPr>
        <p:spPr>
          <a:xfrm>
            <a:off x="4139951" y="2852935"/>
            <a:ext cx="648073" cy="4470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/>
            </a:lvl1pPr>
          </a:lstStyle>
          <a:p>
            <a:pPr>
              <a:defRPr sz="1800">
                <a:solidFill>
                  <a:srgbClr val="FFFFFF"/>
                </a:solidFill>
              </a:defRPr>
            </a:pPr>
            <a:r>
              <a:rPr sz="2400">
                <a:solidFill>
                  <a:srgbClr val="000000"/>
                </a:solidFill>
              </a:rPr>
              <a:t>$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justenoughsupportprocessgraphic.jpg" descr="justenoughsupportprocessgraphic.jpg"/>
          <p:cNvPicPr>
            <a:picLocks noChangeAspect="1"/>
          </p:cNvPicPr>
          <p:nvPr/>
        </p:nvPicPr>
        <p:blipFill>
          <a:blip r:embed="rId2"/>
          <a:srcRect r="39259" b="39656"/>
          <a:stretch>
            <a:fillRect/>
          </a:stretch>
        </p:blipFill>
        <p:spPr>
          <a:xfrm>
            <a:off x="432047" y="608605"/>
            <a:ext cx="8316417" cy="5772724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Rectangle"/>
          <p:cNvSpPr/>
          <p:nvPr/>
        </p:nvSpPr>
        <p:spPr>
          <a:xfrm>
            <a:off x="827583" y="4221088"/>
            <a:ext cx="3600401" cy="201622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bevel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8" name="Rectangle"/>
          <p:cNvSpPr/>
          <p:nvPr/>
        </p:nvSpPr>
        <p:spPr>
          <a:xfrm>
            <a:off x="6588224" y="764704"/>
            <a:ext cx="2160241" cy="7200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9" name="$"/>
          <p:cNvSpPr txBox="1"/>
          <p:nvPr/>
        </p:nvSpPr>
        <p:spPr>
          <a:xfrm>
            <a:off x="6732240" y="4581128"/>
            <a:ext cx="648073" cy="6248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600"/>
            </a:lvl1pPr>
          </a:lstStyle>
          <a:p>
            <a:pPr>
              <a:defRPr sz="1800">
                <a:solidFill>
                  <a:srgbClr val="FFFFFF"/>
                </a:solidFill>
              </a:defRPr>
            </a:pPr>
            <a:r>
              <a:rPr sz="3600">
                <a:solidFill>
                  <a:srgbClr val="000000"/>
                </a:solidFill>
              </a:rPr>
              <a:t>$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C:\Users\RGORMAN\Desktop\Just enough support\S7000501.JPG" descr="C:\Users\RGORMAN\Desktop\Just enough support\S70005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76671"/>
            <a:ext cx="6048672" cy="59046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C:\Users\RGORMAN\Desktop\Just enough support\S7000501.JPG" descr="C:\Users\RGORMAN\Desktop\Just enough support\S70005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78" y="762000"/>
            <a:ext cx="1702455" cy="1671465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Helpful and caring, always the gent, health and safety conscious, great sense of humour, responsible pet owner, friendly, approachable ,an enquiring mind, polite, enjoys a laugh, lucky gambler, good gardener. Good neighbour."/>
          <p:cNvSpPr txBox="1"/>
          <p:nvPr/>
        </p:nvSpPr>
        <p:spPr>
          <a:xfrm>
            <a:off x="3872271" y="1052736"/>
            <a:ext cx="4948202" cy="169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</a:defRPr>
            </a:lvl1pPr>
          </a:lstStyle>
          <a:p>
            <a:r>
              <a:t>Helpful and caring, always the gent, health and safety conscious, great sense of humour, responsible pet owner, friendly, approachable ,an enquiring mind, polite, enjoys a laugh, lucky gambler, good gardener. Good neighbour.</a:t>
            </a:r>
          </a:p>
        </p:txBody>
      </p:sp>
      <p:sp>
        <p:nvSpPr>
          <p:cNvPr id="155" name="Poppy the dog.…"/>
          <p:cNvSpPr txBox="1"/>
          <p:nvPr/>
        </p:nvSpPr>
        <p:spPr>
          <a:xfrm>
            <a:off x="395535" y="2708919"/>
            <a:ext cx="4248474" cy="479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rPr sz="1700"/>
              <a:t>Poppy the dog.</a:t>
            </a:r>
          </a:p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rPr sz="1700"/>
              <a:t>My family and Edna</a:t>
            </a:r>
          </a:p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rPr sz="1700"/>
              <a:t>My pets and looking after them.</a:t>
            </a:r>
          </a:p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rPr sz="1700"/>
              <a:t>Talking overseas to family in New Zealand.</a:t>
            </a:r>
          </a:p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rPr sz="1700"/>
              <a:t>Feeling safe and secure</a:t>
            </a:r>
          </a:p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rPr sz="1700"/>
              <a:t>Likes a gamble and smoking.</a:t>
            </a:r>
          </a:p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rPr sz="1700"/>
              <a:t>Very house proud.</a:t>
            </a:r>
          </a:p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rPr sz="1700"/>
              <a:t>Gardening and selling veg/hanging baskets .</a:t>
            </a:r>
          </a:p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rPr sz="1700"/>
              <a:t>Own home and independence.</a:t>
            </a:r>
          </a:p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rPr sz="1700"/>
              <a:t>Having staff I have chosen.</a:t>
            </a:r>
          </a:p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rPr sz="1700"/>
              <a:t>To be helpful to others</a:t>
            </a:r>
          </a:p>
        </p:txBody>
      </p:sp>
      <p:sp>
        <p:nvSpPr>
          <p:cNvPr id="156" name="I have an enquiring mind and need things explained to me especially about the news.…"/>
          <p:cNvSpPr txBox="1"/>
          <p:nvPr/>
        </p:nvSpPr>
        <p:spPr>
          <a:xfrm>
            <a:off x="4568726" y="2924943"/>
            <a:ext cx="4179739" cy="453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rPr sz="1700"/>
              <a:t>I have an enquiring mind and need things explained to me especially about the news.</a:t>
            </a:r>
          </a:p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rPr sz="1700"/>
              <a:t>I must be involved in all decisions about my life.</a:t>
            </a:r>
          </a:p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rPr sz="1700"/>
              <a:t>Encourage me to make new friends in the community.</a:t>
            </a:r>
          </a:p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rPr sz="1700"/>
              <a:t>Support me around my health issues, I have epilepsy.</a:t>
            </a:r>
          </a:p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rPr sz="1700"/>
              <a:t>I like a bet and to smoke don’t nag about this.</a:t>
            </a:r>
          </a:p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rPr sz="1700"/>
              <a:t>Never talk down to me.</a:t>
            </a:r>
          </a:p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rPr sz="1700"/>
              <a:t>Treat my home with respect.</a:t>
            </a:r>
          </a:p>
        </p:txBody>
      </p:sp>
      <p:sp>
        <p:nvSpPr>
          <p:cNvPr id="157" name="What’s Important to me"/>
          <p:cNvSpPr txBox="1"/>
          <p:nvPr/>
        </p:nvSpPr>
        <p:spPr>
          <a:xfrm>
            <a:off x="323527" y="2420888"/>
            <a:ext cx="2668357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E6B9B8"/>
                </a:solidFill>
              </a:defRPr>
            </a:lvl1pPr>
          </a:lstStyle>
          <a:p>
            <a:pPr>
              <a:defRPr sz="1800">
                <a:solidFill>
                  <a:srgbClr val="FFFFFF"/>
                </a:solidFill>
              </a:defRPr>
            </a:pPr>
            <a:r>
              <a:rPr sz="2000" b="1" dirty="0">
                <a:solidFill>
                  <a:srgbClr val="FFFFFF"/>
                </a:solidFill>
              </a:rPr>
              <a:t>What’s Important to me</a:t>
            </a:r>
          </a:p>
        </p:txBody>
      </p:sp>
      <p:sp>
        <p:nvSpPr>
          <p:cNvPr id="158" name="How to best support me"/>
          <p:cNvSpPr txBox="1"/>
          <p:nvPr/>
        </p:nvSpPr>
        <p:spPr>
          <a:xfrm>
            <a:off x="4572000" y="2596842"/>
            <a:ext cx="266996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CCC1DA"/>
                </a:solidFill>
              </a:defRPr>
            </a:lvl1pPr>
          </a:lstStyle>
          <a:p>
            <a:pPr>
              <a:defRPr sz="1800">
                <a:solidFill>
                  <a:srgbClr val="FFFFFF"/>
                </a:solidFill>
              </a:defRPr>
            </a:pPr>
            <a:r>
              <a:rPr sz="2000" b="1" dirty="0">
                <a:solidFill>
                  <a:srgbClr val="FFFFFF"/>
                </a:solidFill>
              </a:rPr>
              <a:t>How to best support me</a:t>
            </a:r>
          </a:p>
        </p:txBody>
      </p:sp>
      <p:sp>
        <p:nvSpPr>
          <p:cNvPr id="159" name="What people like and admire about me"/>
          <p:cNvSpPr txBox="1"/>
          <p:nvPr/>
        </p:nvSpPr>
        <p:spPr>
          <a:xfrm>
            <a:off x="3923927" y="683404"/>
            <a:ext cx="4263345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CCFFCC"/>
                </a:solidFill>
              </a:defRPr>
            </a:lvl1pPr>
          </a:lstStyle>
          <a:p>
            <a:pPr>
              <a:defRPr sz="1800">
                <a:solidFill>
                  <a:srgbClr val="FFFFFF"/>
                </a:solidFill>
              </a:defRPr>
            </a:pPr>
            <a:r>
              <a:rPr sz="2000" b="1" dirty="0">
                <a:solidFill>
                  <a:srgbClr val="FFFFFF"/>
                </a:solidFill>
              </a:rPr>
              <a:t>What people like and admire about me</a:t>
            </a:r>
          </a:p>
        </p:txBody>
      </p:sp>
      <p:sp>
        <p:nvSpPr>
          <p:cNvPr id="160" name="One page Profile for Paul"/>
          <p:cNvSpPr txBox="1"/>
          <p:nvPr/>
        </p:nvSpPr>
        <p:spPr>
          <a:xfrm>
            <a:off x="179511" y="152400"/>
            <a:ext cx="3732751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67BE2E"/>
                </a:solidFill>
              </a:defRPr>
            </a:lvl1pPr>
          </a:lstStyle>
          <a:p>
            <a:pPr>
              <a:defRPr sz="1800">
                <a:solidFill>
                  <a:srgbClr val="FFFFFF"/>
                </a:solidFill>
              </a:defRPr>
            </a:pPr>
            <a:r>
              <a:rPr sz="2800" dirty="0">
                <a:solidFill>
                  <a:srgbClr val="FFFFFF"/>
                </a:solidFill>
              </a:rPr>
              <a:t>One page Profile for Paul</a:t>
            </a: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 advAuto="0"/>
      <p:bldP spid="155" grpId="0" animBg="1" advAuto="0"/>
      <p:bldP spid="156" grpId="0" animBg="1" advAuto="0"/>
      <p:bldP spid="157" grpId="0" animBg="1" advAuto="0"/>
      <p:bldP spid="158" grpId="0" animBg="1" advAuto="0"/>
      <p:bldP spid="159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aulopp.jpg" descr="paulopp.jpg"/>
          <p:cNvPicPr>
            <a:picLocks noChangeAspect="1"/>
          </p:cNvPicPr>
          <p:nvPr/>
        </p:nvPicPr>
        <p:blipFill>
          <a:blip r:embed="rId2"/>
          <a:srcRect t="5208" b="17542"/>
          <a:stretch>
            <a:fillRect/>
          </a:stretch>
        </p:blipFill>
        <p:spPr>
          <a:xfrm>
            <a:off x="1331640" y="49931"/>
            <a:ext cx="6264696" cy="68450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3C6C0-69E6-2549-A9E6-B879681FE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92611-62EA-9E4A-AE49-7FA072091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Online Media 3" descr="Just Enough Support">
            <a:hlinkClick r:id="" action="ppaction://media"/>
            <a:extLst>
              <a:ext uri="{FF2B5EF4-FFF2-40B4-BE49-F238E27FC236}">
                <a16:creationId xmlns:a16="http://schemas.microsoft.com/office/drawing/2014/main" id="{B99462FC-5BC1-B744-A268-4B245528601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92075"/>
            <a:ext cx="9144000" cy="667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9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Just Enough Support"/>
          <p:cNvSpPr txBox="1">
            <a:spLocks noGrp="1"/>
          </p:cNvSpPr>
          <p:nvPr>
            <p:ph type="title"/>
          </p:nvPr>
        </p:nvSpPr>
        <p:spPr>
          <a:xfrm>
            <a:off x="2001414" y="5406926"/>
            <a:ext cx="7358065" cy="1000126"/>
          </a:xfrm>
          <a:prstGeom prst="rect">
            <a:avLst/>
          </a:prstGeom>
        </p:spPr>
        <p:txBody>
          <a:bodyPr anchor="b"/>
          <a:lstStyle/>
          <a:p>
            <a:r>
              <a:rPr dirty="0"/>
              <a:t>Just Enough Support</a:t>
            </a:r>
          </a:p>
        </p:txBody>
      </p:sp>
      <p:pic>
        <p:nvPicPr>
          <p:cNvPr id="114" name="pasted-image.tif" descr="pasted-image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419" y="450948"/>
            <a:ext cx="6868046" cy="47863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Just Enough Support"/>
          <p:cNvSpPr txBox="1">
            <a:spLocks noGrp="1"/>
          </p:cNvSpPr>
          <p:nvPr>
            <p:ph type="title"/>
          </p:nvPr>
        </p:nvSpPr>
        <p:spPr>
          <a:xfrm>
            <a:off x="1878497" y="5584393"/>
            <a:ext cx="9144001" cy="100012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latin typeface="Helvetica Light"/>
                <a:ea typeface="Helvetica Light"/>
                <a:cs typeface="Helvetica Light"/>
                <a:sym typeface="Helvetica Light"/>
              </a:rPr>
              <a:t>Just Enough Support</a:t>
            </a:r>
          </a:p>
        </p:txBody>
      </p:sp>
      <p:pic>
        <p:nvPicPr>
          <p:cNvPr id="119" name="image4.jpg" descr="image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59" y="476672"/>
            <a:ext cx="4455916" cy="4957094"/>
          </a:xfrm>
          <a:prstGeom prst="rect">
            <a:avLst/>
          </a:prstGeom>
          <a:ln w="12700">
            <a:miter lim="400000"/>
          </a:ln>
          <a:effectLst>
            <a:outerShdw blurRad="101600" dist="25399" dir="5400000" rotWithShape="0">
              <a:srgbClr val="1F497D">
                <a:alpha val="7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asted-image.tif" descr="pasted-image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433" y="507876"/>
            <a:ext cx="7348019" cy="58411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wedding planners"/>
          <p:cNvSpPr txBox="1">
            <a:spLocks noGrp="1"/>
          </p:cNvSpPr>
          <p:nvPr>
            <p:ph type="title"/>
          </p:nvPr>
        </p:nvSpPr>
        <p:spPr>
          <a:xfrm>
            <a:off x="2234751" y="4200485"/>
            <a:ext cx="7358065" cy="1000126"/>
          </a:xfrm>
          <a:prstGeom prst="rect">
            <a:avLst/>
          </a:prstGeom>
        </p:spPr>
        <p:txBody>
          <a:bodyPr anchor="b"/>
          <a:lstStyle/>
          <a:p>
            <a:r>
              <a:rPr dirty="0"/>
              <a:t>wedding planners</a:t>
            </a:r>
          </a:p>
        </p:txBody>
      </p:sp>
      <p:sp>
        <p:nvSpPr>
          <p:cNvPr id="127" name="Double-click to edit"/>
          <p:cNvSpPr txBox="1">
            <a:spLocks noGrp="1"/>
          </p:cNvSpPr>
          <p:nvPr>
            <p:ph idx="1"/>
          </p:nvPr>
        </p:nvSpPr>
        <p:spPr>
          <a:xfrm>
            <a:off x="892968" y="5170289"/>
            <a:ext cx="7358065" cy="794743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2200"/>
            </a:pPr>
            <a:endParaRPr/>
          </a:p>
        </p:txBody>
      </p:sp>
      <p:pic>
        <p:nvPicPr>
          <p:cNvPr id="129" name="pasted-image.tif" descr="pasted-image.tif"/>
          <p:cNvPicPr>
            <a:picLocks noChangeAspect="1"/>
          </p:cNvPicPr>
          <p:nvPr/>
        </p:nvPicPr>
        <p:blipFill>
          <a:blip r:embed="rId2"/>
          <a:srcRect l="11909" r="11909"/>
          <a:stretch>
            <a:fillRect/>
          </a:stretch>
        </p:blipFill>
        <p:spPr>
          <a:xfrm>
            <a:off x="1714500" y="901897"/>
            <a:ext cx="5715000" cy="32057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asted-image.tif" descr="pasted-image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289" y="0"/>
            <a:ext cx="457200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8.jpg" descr="image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045" y="0"/>
            <a:ext cx="918704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The Wedding Planner…"/>
          <p:cNvSpPr txBox="1"/>
          <p:nvPr/>
        </p:nvSpPr>
        <p:spPr>
          <a:xfrm>
            <a:off x="-2196752" y="1700808"/>
            <a:ext cx="2088233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The Wedding Planner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Plan a wedding  There is no mon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JES- Colour.bmp" descr="JES- Colou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</TotalTime>
  <Words>328</Words>
  <Application>Microsoft Macintosh PowerPoint</Application>
  <PresentationFormat>On-screen Show (4:3)</PresentationFormat>
  <Paragraphs>41</Paragraphs>
  <Slides>16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Helvetica Light</vt:lpstr>
      <vt:lpstr>Lucida Grande</vt:lpstr>
      <vt:lpstr>Office Theme</vt:lpstr>
      <vt:lpstr>PowerPoint Presentation</vt:lpstr>
      <vt:lpstr>PowerPoint Presentation</vt:lpstr>
      <vt:lpstr>Just Enough Support</vt:lpstr>
      <vt:lpstr>Just Enough Support</vt:lpstr>
      <vt:lpstr>PowerPoint Presentation</vt:lpstr>
      <vt:lpstr>wedding planners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 Swartz</dc:creator>
  <cp:lastModifiedBy>Barb Swartz</cp:lastModifiedBy>
  <cp:revision>1</cp:revision>
  <dcterms:created xsi:type="dcterms:W3CDTF">2023-03-30T16:30:30Z</dcterms:created>
  <dcterms:modified xsi:type="dcterms:W3CDTF">2023-03-30T16:32:28Z</dcterms:modified>
</cp:coreProperties>
</file>